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9753600" cx="13004800"/>
  <p:notesSz cx="6858000" cy="9144000"/>
  <p:embeddedFontLst>
    <p:embeddedFont>
      <p:font typeface="M PLUS 1p"/>
      <p:regular r:id="rId64"/>
      <p:bold r:id="rId65"/>
    </p:embeddedFon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497DDE-C6E9-4BC8-B323-A692CD6A4A2F}">
  <a:tblStyle styleId="{51497DDE-C6E9-4BC8-B323-A692CD6A4A2F}" styleName="Table_0">
    <a:wholeTbl>
      <a:tcTxStyle b="off" i="off">
        <a:font>
          <a:latin typeface="ヒラギノ角ゴ ProN W3"/>
          <a:ea typeface="ヒラギノ角ゴ ProN W3"/>
          <a:cs typeface="ヒラギノ角ゴ ProN W3"/>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band1H>
    <a:band2H>
      <a:tcTxStyle/>
      <a:tcStyle>
        <a:fill>
          <a:solidFill>
            <a:srgbClr val="E3E5E8"/>
          </a:solidFill>
        </a:fill>
      </a:tcStyle>
    </a:band2H>
    <a:band1V>
      <a:tcTxStyle/>
    </a:band1V>
    <a:band2V>
      <a:tcTxStyle/>
    </a:band2V>
    <a:lastCol>
      <a:tcTxStyle/>
    </a:lastCol>
    <a:firstCol>
      <a:tcTxStyle b="on" i="off">
        <a:font>
          <a:latin typeface="ヒラギノ角ゴ ProN W6"/>
          <a:ea typeface="ヒラギノ角ゴ ProN W6"/>
          <a:cs typeface="ヒラギノ角ゴ ProN W6"/>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a:seCell>
    <a:swCell>
      <a:tcTxStyle/>
    </a:swCell>
    <a:firstRow>
      <a:tcTxStyle b="on" i="off">
        <a:font>
          <a:latin typeface="ヒラギノ角ゴ ProN W6"/>
          <a:ea typeface="ヒラギノ角ゴ ProN W6"/>
          <a:cs typeface="ヒラギノ角ゴ ProN W6"/>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 styleId="{17049B0E-1E31-4817-9320-0DEEBBB19983}"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MPLUS1p-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HelveticaNeue-regular.fntdata"/><Relationship Id="rId21" Type="http://schemas.openxmlformats.org/officeDocument/2006/relationships/slide" Target="slides/slide14.xml"/><Relationship Id="rId65" Type="http://schemas.openxmlformats.org/officeDocument/2006/relationships/font" Target="fonts/MPLUS1p-bold.fntdata"/><Relationship Id="rId24" Type="http://schemas.openxmlformats.org/officeDocument/2006/relationships/slide" Target="slides/slide17.xml"/><Relationship Id="rId68" Type="http://schemas.openxmlformats.org/officeDocument/2006/relationships/font" Target="fonts/HelveticaNeue-italic.fntdata"/><Relationship Id="rId23" Type="http://schemas.openxmlformats.org/officeDocument/2006/relationships/slide" Target="slides/slide16.xml"/><Relationship Id="rId67" Type="http://schemas.openxmlformats.org/officeDocument/2006/relationships/font" Target="fonts/HelveticaNeue-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1pPr>
            <a:lvl2pPr indent="-228600" lvl="1" marL="9144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2pPr>
            <a:lvl3pPr indent="-228600" lvl="2" marL="13716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3pPr>
            <a:lvl4pPr indent="-228600" lvl="3" marL="18288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4pPr>
            <a:lvl5pPr indent="-228600" lvl="4" marL="22860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5pPr>
            <a:lvl6pPr indent="-228600" lvl="5" marL="27432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6pPr>
            <a:lvl7pPr indent="-228600" lvl="6" marL="32004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7pPr>
            <a:lvl8pPr indent="-228600" lvl="7" marL="36576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8pPr>
            <a:lvl9pPr indent="-228600" lvl="8" marL="41148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292" name="Google Shape;2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279f0b058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371" name="Google Shape;371;g12279f0b058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dee2539bb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12dee2539b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279f0b058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279f0b058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279f0b058_0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279f0b058_0_1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279f0b058_0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279f0b058_0_1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279f0b058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g12279f0b058_0_2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d527083c0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g12d527083c0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a68600326_0_31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432" name="Google Shape;432;g11a68600326_0_3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2dee2539bb_0_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g12dee2539bb_0_1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bcc9de150_0_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g12bcc9de150_0_4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299" name="Google Shape;29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453" name="Google Shape;45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bcc9de150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9" name="Google Shape;459;g12bcc9de150_0_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279f0b058_0_7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6" name="Google Shape;466;g12279f0b058_0_7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5bf0b7dad_0_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474" name="Google Shape;474;g125bf0b7dad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bcc9de150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g12bcc9de150_0_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sz="2400">
              <a:latin typeface="Avenir"/>
              <a:ea typeface="Avenir"/>
              <a:cs typeface="Avenir"/>
              <a:sym typeface="Aveni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bcc9de150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7" name="Google Shape;487;g12bcc9de150_0_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2bcc9de150_0_4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5" name="Google Shape;495;g12bcc9de150_0_4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sz="2400">
              <a:latin typeface="Avenir"/>
              <a:ea typeface="Avenir"/>
              <a:cs typeface="Avenir"/>
              <a:sym typeface="Aveni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2bcc9de150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3" name="Google Shape;503;g12bcc9de150_0_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c86646ba9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c86646ba9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dee2539bb_0_5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1" name="Google Shape;521;g12dee2539bb_0_5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c86646ba9_1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2" name="Google Shape;532;g12c86646ba9_1_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c86646ba9_1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539" name="Google Shape;539;g12c86646ba9_1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2c86646ba9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g12c86646ba9_1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c86646ba9_1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g12c86646ba9_1_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c86646ba9_1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2c86646ba9_1_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2bcc9de150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1" name="Google Shape;571;g12bcc9de150_0_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bcc9de150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g12bcc9de150_0_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2c86646ba9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2c86646ba9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dee2539bb_0_9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7" name="Google Shape;597;g12dee2539bb_0_9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2bcc9de150_0_4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8" name="Google Shape;608;g12bcc9de150_0_4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313" name="Google Shape;31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2bcc9de150_0_4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5" name="Google Shape;615;g12bcc9de150_0_4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dee2539bb_0_7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22" name="Google Shape;622;g12dee2539bb_0_7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bcc9de150_0_4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8" name="Google Shape;628;g12bcc9de150_0_4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2bcc9de150_0_5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8" name="Google Shape;638;g12bcc9de150_0_5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c86646ba9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6" name="Google Shape;646;g12c86646ba9_0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2c86646ba9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2c86646ba9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2bcc9de150_0_5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4" name="Google Shape;664;g12bcc9de150_0_5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23598c020c_0_2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71" name="Google Shape;671;g123598c020c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a68600326_0_36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11a68600326_0_36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2bcc9de150_0_5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4" name="Google Shape;684;g12bcc9de150_0_5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e592c25c5_0_5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g11e592c25c5_0_5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2bcc9de150_0_5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93" name="Google Shape;693;g12bcc9de150_0_5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2bcc9de150_0_5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99" name="Google Shape;699;g12bcc9de150_0_5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2bcc9de150_0_6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7" name="Google Shape;707;g12bcc9de150_0_6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bcc9de150_0_6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9" name="Google Shape;719;g12bcc9de150_0_6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2bcc9de150_0_6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12bcc9de150_0_6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2bcc9de150_0_6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g12bcc9de150_0_6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2bcc9de150_0_6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744" name="Google Shape;744;g12bcc9de150_0_6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a7ccb5585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1a7ccb558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a7ccb5585_0_6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11a7ccb5585_0_6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a7ccb5585_0_6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11a7ccb5585_0_6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e592c25c5_0_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1e592c25c5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x">
  <p:cSld name="TITLE_AND_BODY">
    <p:spTree>
      <p:nvGrpSpPr>
        <p:cNvPr id="13" name="Shape 13"/>
        <p:cNvGrpSpPr/>
        <p:nvPr/>
      </p:nvGrpSpPr>
      <p:grpSpPr>
        <a:xfrm>
          <a:off x="0" y="0"/>
          <a:ext cx="0" cy="0"/>
          <a:chOff x="0" y="0"/>
          <a:chExt cx="0" cy="0"/>
        </a:xfrm>
      </p:grpSpPr>
      <p:pic>
        <p:nvPicPr>
          <p:cNvPr descr="fujisakura.jpg" id="14" name="Google Shape;14;p2"/>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rotWithShape="0" dir="5400000" dist="150446">
              <a:srgbClr val="000000">
                <a:alpha val="5803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 name="Google Shape;16;p2"/>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7" name="Google Shape;17;p2"/>
          <p:cNvSpPr txBox="1"/>
          <p:nvPr>
            <p:ph idx="1" type="body"/>
          </p:nvPr>
        </p:nvSpPr>
        <p:spPr>
          <a:xfrm>
            <a:off x="1270000" y="7260956"/>
            <a:ext cx="10464900" cy="1881900"/>
          </a:xfrm>
          <a:prstGeom prst="rect">
            <a:avLst/>
          </a:prstGeom>
          <a:solidFill>
            <a:srgbClr val="FFFFFF">
              <a:alpha val="85098"/>
            </a:srgbClr>
          </a:solidFill>
          <a:ln>
            <a:noFill/>
          </a:ln>
        </p:spPr>
        <p:txBody>
          <a:bodyPr anchorCtr="0" anchor="ctr" bIns="254000" lIns="254000" spcFirstLastPara="1" rIns="254000" wrap="square" tIns="254000">
            <a:noAutofit/>
          </a:bodyPr>
          <a:lstStyle>
            <a:lvl1pPr indent="-228600" lvl="0" marL="457200" algn="ctr">
              <a:lnSpc>
                <a:spcPct val="100000"/>
              </a:lnSpc>
              <a:spcBef>
                <a:spcPts val="0"/>
              </a:spcBef>
              <a:spcAft>
                <a:spcPts val="0"/>
              </a:spcAft>
              <a:buClr>
                <a:srgbClr val="000000"/>
              </a:buClr>
              <a:buSzPts val="3200"/>
              <a:buNone/>
              <a:defRPr sz="3200"/>
            </a:lvl1pPr>
            <a:lvl2pPr indent="-228600" lvl="1" marL="914400" algn="ctr">
              <a:lnSpc>
                <a:spcPct val="100000"/>
              </a:lnSpc>
              <a:spcBef>
                <a:spcPts val="0"/>
              </a:spcBef>
              <a:spcAft>
                <a:spcPts val="0"/>
              </a:spcAft>
              <a:buClr>
                <a:srgbClr val="000000"/>
              </a:buClr>
              <a:buSzPts val="3200"/>
              <a:buNone/>
              <a:defRPr sz="3200"/>
            </a:lvl2pPr>
            <a:lvl3pPr indent="-228600" lvl="2" marL="1371600" algn="ctr">
              <a:lnSpc>
                <a:spcPct val="100000"/>
              </a:lnSpc>
              <a:spcBef>
                <a:spcPts val="0"/>
              </a:spcBef>
              <a:spcAft>
                <a:spcPts val="0"/>
              </a:spcAft>
              <a:buClr>
                <a:srgbClr val="000000"/>
              </a:buClr>
              <a:buSzPts val="3200"/>
              <a:buNone/>
              <a:defRPr sz="3200"/>
            </a:lvl3pPr>
            <a:lvl4pPr indent="-228600" lvl="3" marL="1828800" algn="ctr">
              <a:lnSpc>
                <a:spcPct val="100000"/>
              </a:lnSpc>
              <a:spcBef>
                <a:spcPts val="0"/>
              </a:spcBef>
              <a:spcAft>
                <a:spcPts val="0"/>
              </a:spcAft>
              <a:buClr>
                <a:srgbClr val="000000"/>
              </a:buClr>
              <a:buSzPts val="3200"/>
              <a:buNone/>
              <a:defRPr sz="3200"/>
            </a:lvl4pPr>
            <a:lvl5pPr indent="-228600" lvl="4" marL="2286000" algn="ctr">
              <a:lnSpc>
                <a:spcPct val="100000"/>
              </a:lnSpc>
              <a:spcBef>
                <a:spcPts val="0"/>
              </a:spcBef>
              <a:spcAft>
                <a:spcPts val="0"/>
              </a:spcAft>
              <a:buClr>
                <a:srgbClr val="000000"/>
              </a:buClr>
              <a:buSzPts val="3200"/>
              <a:buNone/>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8" name="Google Shape;18;p2"/>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6" ty="0" sy="99996"/>
        </a:blipFill>
      </p:bgPr>
    </p:bg>
    <p:spTree>
      <p:nvGrpSpPr>
        <p:cNvPr id="66" name="Shape 66"/>
        <p:cNvGrpSpPr/>
        <p:nvPr/>
      </p:nvGrpSpPr>
      <p:grpSpPr>
        <a:xfrm>
          <a:off x="0" y="0"/>
          <a:ext cx="0" cy="0"/>
          <a:chOff x="0" y="0"/>
          <a:chExt cx="0" cy="0"/>
        </a:xfrm>
      </p:grpSpPr>
      <p:sp>
        <p:nvSpPr>
          <p:cNvPr id="67" name="Google Shape;67;p1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7" ty="0" sy="99997"/>
        </a:blipFill>
      </p:bgPr>
    </p:bg>
    <p:spTree>
      <p:nvGrpSpPr>
        <p:cNvPr id="68"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0" name="Google Shape;70;p12"/>
          <p:cNvSpPr/>
          <p:nvPr>
            <p:ph idx="2" type="pic"/>
          </p:nvPr>
        </p:nvSpPr>
        <p:spPr>
          <a:xfrm>
            <a:off x="3172417" y="635000"/>
            <a:ext cx="12357000" cy="8238000"/>
          </a:xfrm>
          <a:prstGeom prst="rect">
            <a:avLst/>
          </a:prstGeom>
          <a:noFill/>
          <a:ln>
            <a:noFill/>
          </a:ln>
          <a:effectLst>
            <a:outerShdw blurRad="127000" rotWithShape="0" dir="5400000" dist="114245">
              <a:srgbClr val="000000">
                <a:alpha val="49800"/>
              </a:srgbClr>
            </a:outerShdw>
          </a:effectLst>
        </p:spPr>
        <p:txBody>
          <a:bodyPr anchorCtr="0" anchor="t" bIns="45700" lIns="91425" spcFirstLastPara="1" rIns="91425" wrap="square" tIns="45700">
            <a:noAutofit/>
          </a:bodyPr>
          <a:lstStyle>
            <a:lvl1pPr lvl="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1pPr>
            <a:lvl2pPr lvl="1"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2pPr>
            <a:lvl3pPr lvl="2"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3pPr>
            <a:lvl4pPr lvl="3"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4pPr>
            <a:lvl5pPr lvl="4"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5pPr>
            <a:lvl6pPr lvl="5"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6pPr>
            <a:lvl7pPr lvl="6"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7pPr>
            <a:lvl8pPr lvl="7"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8pPr>
            <a:lvl9pPr lvl="8"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9pPr>
          </a:lstStyle>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rotWithShape="0" dir="5400000" dist="114245">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 name="Google Shape;72;p12"/>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rtl="0" algn="ctr">
              <a:lnSpc>
                <a:spcPct val="60000"/>
              </a:lnSpc>
              <a:spcBef>
                <a:spcPts val="0"/>
              </a:spcBef>
              <a:spcAft>
                <a:spcPts val="0"/>
              </a:spcAft>
              <a:buClr>
                <a:srgbClr val="DF1F00"/>
              </a:buClr>
              <a:buSzPts val="4800"/>
              <a:buFont typeface="Arial"/>
              <a:buNone/>
              <a:defRPr sz="4800">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73" name="Google Shape;73;p12"/>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228600" lvl="5" marL="2743200" rtl="0" algn="l">
              <a:lnSpc>
                <a:spcPct val="100000"/>
              </a:lnSpc>
              <a:spcBef>
                <a:spcPts val="2400"/>
              </a:spcBef>
              <a:spcAft>
                <a:spcPts val="0"/>
              </a:spcAft>
              <a:buClr>
                <a:srgbClr val="000000"/>
              </a:buClr>
              <a:buSzPts val="1350"/>
              <a:buNone/>
              <a:defRPr/>
            </a:lvl6pPr>
            <a:lvl7pPr indent="-228600" lvl="6" marL="3200400" rtl="0" algn="l">
              <a:lnSpc>
                <a:spcPct val="100000"/>
              </a:lnSpc>
              <a:spcBef>
                <a:spcPts val="2400"/>
              </a:spcBef>
              <a:spcAft>
                <a:spcPts val="0"/>
              </a:spcAft>
              <a:buClr>
                <a:srgbClr val="000000"/>
              </a:buClr>
              <a:buSzPts val="1350"/>
              <a:buNone/>
              <a:defRPr/>
            </a:lvl7pPr>
            <a:lvl8pPr indent="-228600" lvl="7" marL="3657600" rtl="0" algn="l">
              <a:lnSpc>
                <a:spcPct val="100000"/>
              </a:lnSpc>
              <a:spcBef>
                <a:spcPts val="2400"/>
              </a:spcBef>
              <a:spcAft>
                <a:spcPts val="0"/>
              </a:spcAft>
              <a:buClr>
                <a:srgbClr val="000000"/>
              </a:buClr>
              <a:buSzPts val="1350"/>
              <a:buNone/>
              <a:defRPr/>
            </a:lvl8pPr>
            <a:lvl9pPr indent="-228600" lvl="8" marL="4114800" rtl="0" algn="l">
              <a:lnSpc>
                <a:spcPct val="100000"/>
              </a:lnSpc>
              <a:spcBef>
                <a:spcPts val="2400"/>
              </a:spcBef>
              <a:spcAft>
                <a:spcPts val="0"/>
              </a:spcAft>
              <a:buClr>
                <a:srgbClr val="000000"/>
              </a:buClr>
              <a:buSzPts val="1350"/>
              <a:buNone/>
              <a:defRPr/>
            </a:lvl9pPr>
          </a:lstStyle>
          <a:p/>
        </p:txBody>
      </p:sp>
      <p:sp>
        <p:nvSpPr>
          <p:cNvPr id="74" name="Google Shape;74;p1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FFFFFF"/>
              </a:buClr>
              <a:buSzPts val="2000"/>
              <a:buFont typeface="Arial"/>
              <a:buNone/>
              <a:defRPr sz="2000">
                <a:solidFill>
                  <a:srgbClr val="FFFFFF"/>
                </a:solidFill>
              </a:defRPr>
            </a:lvl1pPr>
            <a:lvl2pPr indent="0" lvl="1" marL="0" rtl="0" algn="ctr">
              <a:lnSpc>
                <a:spcPct val="100000"/>
              </a:lnSpc>
              <a:spcBef>
                <a:spcPts val="0"/>
              </a:spcBef>
              <a:spcAft>
                <a:spcPts val="0"/>
              </a:spcAft>
              <a:buClr>
                <a:srgbClr val="FFFFFF"/>
              </a:buClr>
              <a:buSzPts val="2000"/>
              <a:buFont typeface="Arial"/>
              <a:buNone/>
              <a:defRPr sz="2000">
                <a:solidFill>
                  <a:srgbClr val="FFFFFF"/>
                </a:solidFill>
              </a:defRPr>
            </a:lvl2pPr>
            <a:lvl3pPr indent="0" lvl="2" marL="0" rtl="0" algn="ctr">
              <a:lnSpc>
                <a:spcPct val="100000"/>
              </a:lnSpc>
              <a:spcBef>
                <a:spcPts val="0"/>
              </a:spcBef>
              <a:spcAft>
                <a:spcPts val="0"/>
              </a:spcAft>
              <a:buClr>
                <a:srgbClr val="FFFFFF"/>
              </a:buClr>
              <a:buSzPts val="2000"/>
              <a:buFont typeface="Arial"/>
              <a:buNone/>
              <a:defRPr sz="2000">
                <a:solidFill>
                  <a:srgbClr val="FFFFFF"/>
                </a:solidFill>
              </a:defRPr>
            </a:lvl3pPr>
            <a:lvl4pPr indent="0" lvl="3" marL="0" rtl="0" algn="ctr">
              <a:lnSpc>
                <a:spcPct val="100000"/>
              </a:lnSpc>
              <a:spcBef>
                <a:spcPts val="0"/>
              </a:spcBef>
              <a:spcAft>
                <a:spcPts val="0"/>
              </a:spcAft>
              <a:buClr>
                <a:srgbClr val="FFFFFF"/>
              </a:buClr>
              <a:buSzPts val="2000"/>
              <a:buFont typeface="Arial"/>
              <a:buNone/>
              <a:defRPr sz="2000">
                <a:solidFill>
                  <a:srgbClr val="FFFFFF"/>
                </a:solidFill>
              </a:defRPr>
            </a:lvl4pPr>
            <a:lvl5pPr indent="0" lvl="4" marL="0" rtl="0" algn="ctr">
              <a:lnSpc>
                <a:spcPct val="100000"/>
              </a:lnSpc>
              <a:spcBef>
                <a:spcPts val="0"/>
              </a:spcBef>
              <a:spcAft>
                <a:spcPts val="0"/>
              </a:spcAft>
              <a:buClr>
                <a:srgbClr val="FFFFFF"/>
              </a:buClr>
              <a:buSzPts val="2000"/>
              <a:buFont typeface="Arial"/>
              <a:buNone/>
              <a:defRPr sz="2000">
                <a:solidFill>
                  <a:srgbClr val="FFFFFF"/>
                </a:solidFill>
              </a:defRPr>
            </a:lvl5pPr>
            <a:lvl6pPr indent="0" lvl="5" marL="0" rtl="0" algn="ctr">
              <a:lnSpc>
                <a:spcPct val="100000"/>
              </a:lnSpc>
              <a:spcBef>
                <a:spcPts val="0"/>
              </a:spcBef>
              <a:spcAft>
                <a:spcPts val="0"/>
              </a:spcAft>
              <a:buClr>
                <a:srgbClr val="FFFFFF"/>
              </a:buClr>
              <a:buSzPts val="2000"/>
              <a:buFont typeface="Arial"/>
              <a:buNone/>
              <a:defRPr sz="2000">
                <a:solidFill>
                  <a:srgbClr val="FFFFFF"/>
                </a:solidFill>
              </a:defRPr>
            </a:lvl6pPr>
            <a:lvl7pPr indent="0" lvl="6" marL="0" rtl="0" algn="ctr">
              <a:lnSpc>
                <a:spcPct val="100000"/>
              </a:lnSpc>
              <a:spcBef>
                <a:spcPts val="0"/>
              </a:spcBef>
              <a:spcAft>
                <a:spcPts val="0"/>
              </a:spcAft>
              <a:buClr>
                <a:srgbClr val="FFFFFF"/>
              </a:buClr>
              <a:buSzPts val="2000"/>
              <a:buFont typeface="Arial"/>
              <a:buNone/>
              <a:defRPr sz="2000">
                <a:solidFill>
                  <a:srgbClr val="FFFFFF"/>
                </a:solidFill>
              </a:defRPr>
            </a:lvl7pPr>
            <a:lvl8pPr indent="0" lvl="7" marL="0" rtl="0" algn="ctr">
              <a:lnSpc>
                <a:spcPct val="100000"/>
              </a:lnSpc>
              <a:spcBef>
                <a:spcPts val="0"/>
              </a:spcBef>
              <a:spcAft>
                <a:spcPts val="0"/>
              </a:spcAft>
              <a:buClr>
                <a:srgbClr val="FFFFFF"/>
              </a:buClr>
              <a:buSzPts val="2000"/>
              <a:buFont typeface="Arial"/>
              <a:buNone/>
              <a:defRPr sz="2000">
                <a:solidFill>
                  <a:srgbClr val="FFFFFF"/>
                </a:solidFill>
              </a:defRPr>
            </a:lvl8pPr>
            <a:lvl9pPr indent="0" lvl="8" marL="0" rtl="0" algn="ctr">
              <a:lnSpc>
                <a:spcPct val="100000"/>
              </a:lnSpc>
              <a:spcBef>
                <a:spcPts val="0"/>
              </a:spcBef>
              <a:spcAft>
                <a:spcPts val="0"/>
              </a:spcAft>
              <a:buClr>
                <a:srgbClr val="FFFFFF"/>
              </a:buClr>
              <a:buSzPts val="2000"/>
              <a:buFont typeface="Arial"/>
              <a:buNone/>
              <a:defRPr sz="20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6" ty="0" sy="99996"/>
        </a:blipFill>
      </p:bgPr>
    </p:bg>
    <p:spTree>
      <p:nvGrpSpPr>
        <p:cNvPr id="83" name="Shape 83"/>
        <p:cNvGrpSpPr/>
        <p:nvPr/>
      </p:nvGrpSpPr>
      <p:grpSpPr>
        <a:xfrm>
          <a:off x="0" y="0"/>
          <a:ext cx="0" cy="0"/>
          <a:chOff x="0" y="0"/>
          <a:chExt cx="0" cy="0"/>
        </a:xfrm>
      </p:grpSpPr>
      <p:sp>
        <p:nvSpPr>
          <p:cNvPr id="84" name="Google Shape;84;p14"/>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85" name="Google Shape;85;p14"/>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6" name="Google Shape;86;p14"/>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87" name="Google Shape;87;p14"/>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88" name="Shape 88"/>
        <p:cNvGrpSpPr/>
        <p:nvPr/>
      </p:nvGrpSpPr>
      <p:grpSpPr>
        <a:xfrm>
          <a:off x="0" y="0"/>
          <a:ext cx="0" cy="0"/>
          <a:chOff x="0" y="0"/>
          <a:chExt cx="0" cy="0"/>
        </a:xfrm>
      </p:grpSpPr>
      <p:sp>
        <p:nvSpPr>
          <p:cNvPr id="89" name="Google Shape;89;p1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90" name="Google Shape;90;p15"/>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800"/>
              <a:buNone/>
              <a:defRPr/>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91" name="Google Shape;91;p15"/>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92" name="Google Shape;92;p1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93" name="Google Shape;93;p15"/>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showMasterSp="0">
  <p:cSld name="タイトル（上）">
    <p:spTree>
      <p:nvGrpSpPr>
        <p:cNvPr id="94" name="Shape 94"/>
        <p:cNvGrpSpPr/>
        <p:nvPr/>
      </p:nvGrpSpPr>
      <p:grpSpPr>
        <a:xfrm>
          <a:off x="0" y="0"/>
          <a:ext cx="0" cy="0"/>
          <a:chOff x="0" y="0"/>
          <a:chExt cx="0" cy="0"/>
        </a:xfrm>
      </p:grpSpPr>
      <p:sp>
        <p:nvSpPr>
          <p:cNvPr id="95" name="Google Shape;95;p16"/>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96" name="Google Shape;96;p16"/>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97" name="Google Shape;97;p1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6" ty="0" sy="99996"/>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x">
  <p:cSld name="TITLE_AND_BODY">
    <p:spTree>
      <p:nvGrpSpPr>
        <p:cNvPr id="101" name="Shape 101"/>
        <p:cNvGrpSpPr/>
        <p:nvPr/>
      </p:nvGrpSpPr>
      <p:grpSpPr>
        <a:xfrm>
          <a:off x="0" y="0"/>
          <a:ext cx="0" cy="0"/>
          <a:chOff x="0" y="0"/>
          <a:chExt cx="0" cy="0"/>
        </a:xfrm>
      </p:grpSpPr>
      <p:pic>
        <p:nvPicPr>
          <p:cNvPr descr="fujisakura.jpg" id="102" name="Google Shape;102;p18"/>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103" name="Google Shape;103;p18"/>
          <p:cNvSpPr/>
          <p:nvPr/>
        </p:nvSpPr>
        <p:spPr>
          <a:xfrm>
            <a:off x="-2584" y="4192129"/>
            <a:ext cx="13010100" cy="2423700"/>
          </a:xfrm>
          <a:prstGeom prst="rect">
            <a:avLst/>
          </a:prstGeom>
          <a:solidFill>
            <a:srgbClr val="FFFFFF">
              <a:alpha val="85098"/>
            </a:srgbClr>
          </a:solidFill>
          <a:ln>
            <a:noFill/>
          </a:ln>
          <a:effectLst>
            <a:outerShdw blurRad="152400" rotWithShape="0" dir="5400000" dist="150446">
              <a:srgbClr val="000000">
                <a:alpha val="5803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4" name="Google Shape;104;p18"/>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05" name="Google Shape;105;p18"/>
          <p:cNvSpPr txBox="1"/>
          <p:nvPr>
            <p:ph idx="1" type="body"/>
          </p:nvPr>
        </p:nvSpPr>
        <p:spPr>
          <a:xfrm>
            <a:off x="1270000" y="7260956"/>
            <a:ext cx="10464900" cy="1881900"/>
          </a:xfrm>
          <a:prstGeom prst="rect">
            <a:avLst/>
          </a:prstGeom>
          <a:solidFill>
            <a:srgbClr val="FFFFFF">
              <a:alpha val="85098"/>
            </a:srgbClr>
          </a:solidFill>
          <a:ln>
            <a:noFill/>
          </a:ln>
        </p:spPr>
        <p:txBody>
          <a:bodyPr anchorCtr="0" anchor="ctr" bIns="254000" lIns="254000" spcFirstLastPara="1" rIns="254000" wrap="square" tIns="254000">
            <a:noAutofit/>
          </a:bodyPr>
          <a:lstStyle>
            <a:lvl1pPr indent="-228600" lvl="0" marL="457200" algn="ctr">
              <a:lnSpc>
                <a:spcPct val="100000"/>
              </a:lnSpc>
              <a:spcBef>
                <a:spcPts val="0"/>
              </a:spcBef>
              <a:spcAft>
                <a:spcPts val="0"/>
              </a:spcAft>
              <a:buClr>
                <a:srgbClr val="000000"/>
              </a:buClr>
              <a:buSzPts val="3200"/>
              <a:buNone/>
              <a:defRPr sz="3200"/>
            </a:lvl1pPr>
            <a:lvl2pPr indent="-228600" lvl="1" marL="914400" algn="ctr">
              <a:lnSpc>
                <a:spcPct val="100000"/>
              </a:lnSpc>
              <a:spcBef>
                <a:spcPts val="0"/>
              </a:spcBef>
              <a:spcAft>
                <a:spcPts val="0"/>
              </a:spcAft>
              <a:buClr>
                <a:srgbClr val="000000"/>
              </a:buClr>
              <a:buSzPts val="3200"/>
              <a:buNone/>
              <a:defRPr sz="3200"/>
            </a:lvl2pPr>
            <a:lvl3pPr indent="-228600" lvl="2" marL="1371600" algn="ctr">
              <a:lnSpc>
                <a:spcPct val="100000"/>
              </a:lnSpc>
              <a:spcBef>
                <a:spcPts val="0"/>
              </a:spcBef>
              <a:spcAft>
                <a:spcPts val="0"/>
              </a:spcAft>
              <a:buClr>
                <a:srgbClr val="000000"/>
              </a:buClr>
              <a:buSzPts val="3200"/>
              <a:buNone/>
              <a:defRPr sz="3200"/>
            </a:lvl3pPr>
            <a:lvl4pPr indent="-228600" lvl="3" marL="1828800" algn="ctr">
              <a:lnSpc>
                <a:spcPct val="100000"/>
              </a:lnSpc>
              <a:spcBef>
                <a:spcPts val="0"/>
              </a:spcBef>
              <a:spcAft>
                <a:spcPts val="0"/>
              </a:spcAft>
              <a:buClr>
                <a:srgbClr val="000000"/>
              </a:buClr>
              <a:buSzPts val="3200"/>
              <a:buNone/>
              <a:defRPr sz="3200"/>
            </a:lvl4pPr>
            <a:lvl5pPr indent="-228600" lvl="4" marL="2286000" algn="ctr">
              <a:lnSpc>
                <a:spcPct val="100000"/>
              </a:lnSpc>
              <a:spcBef>
                <a:spcPts val="0"/>
              </a:spcBef>
              <a:spcAft>
                <a:spcPts val="0"/>
              </a:spcAft>
              <a:buClr>
                <a:srgbClr val="000000"/>
              </a:buClr>
              <a:buSzPts val="3200"/>
              <a:buNone/>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06" name="Google Shape;106;p18"/>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107" name="Shape 107"/>
        <p:cNvGrpSpPr/>
        <p:nvPr/>
      </p:nvGrpSpPr>
      <p:grpSpPr>
        <a:xfrm>
          <a:off x="0" y="0"/>
          <a:ext cx="0" cy="0"/>
          <a:chOff x="0" y="0"/>
          <a:chExt cx="0" cy="0"/>
        </a:xfrm>
      </p:grpSpPr>
      <p:sp>
        <p:nvSpPr>
          <p:cNvPr id="108" name="Google Shape;108;p1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09" name="Google Shape;109;p19"/>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None/>
              <a:defRPr sz="3200"/>
            </a:lvl1pPr>
            <a:lvl2pPr indent="-391160" lvl="1" marL="914400" algn="l">
              <a:lnSpc>
                <a:spcPct val="100000"/>
              </a:lnSpc>
              <a:spcBef>
                <a:spcPts val="2400"/>
              </a:spcBef>
              <a:spcAft>
                <a:spcPts val="0"/>
              </a:spcAft>
              <a:buClr>
                <a:srgbClr val="000000"/>
              </a:buClr>
              <a:buSzPts val="256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10" name="Google Shape;110;p19"/>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11" name="Google Shape;111;p1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2" name="Google Shape;112;p19"/>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bg>
      <p:bgPr>
        <a:blipFill rotWithShape="1">
          <a:blip r:embed="rId2">
            <a:alphaModFix/>
          </a:blip>
          <a:tile algn="tl" flip="none" tx="0" sx="99996" ty="0" sy="99996"/>
        </a:blipFill>
      </p:bgPr>
    </p:bg>
    <p:spTree>
      <p:nvGrpSpPr>
        <p:cNvPr id="113" name="Shape 113"/>
        <p:cNvGrpSpPr/>
        <p:nvPr/>
      </p:nvGrpSpPr>
      <p:grpSpPr>
        <a:xfrm>
          <a:off x="0" y="0"/>
          <a:ext cx="0" cy="0"/>
          <a:chOff x="0" y="0"/>
          <a:chExt cx="0" cy="0"/>
        </a:xfrm>
      </p:grpSpPr>
      <p:sp>
        <p:nvSpPr>
          <p:cNvPr id="114" name="Google Shape;114;p20"/>
          <p:cNvSpPr/>
          <p:nvPr/>
        </p:nvSpPr>
        <p:spPr>
          <a:xfrm>
            <a:off x="-15627" y="-1003"/>
            <a:ext cx="13036200" cy="9297000"/>
          </a:xfrm>
          <a:prstGeom prst="rect">
            <a:avLst/>
          </a:prstGeom>
          <a:solidFill>
            <a:srgbClr val="FFFFFF">
              <a:alpha val="9019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5" name="Google Shape;115;p20"/>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16" name="Google Shape;116;p20"/>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81000" lvl="0" marL="457200" algn="l">
              <a:lnSpc>
                <a:spcPct val="100000"/>
              </a:lnSpc>
              <a:spcBef>
                <a:spcPts val="2400"/>
              </a:spcBef>
              <a:spcAft>
                <a:spcPts val="0"/>
              </a:spcAft>
              <a:buClr>
                <a:srgbClr val="000000"/>
              </a:buClr>
              <a:buSzPts val="2400"/>
              <a:buChar char="•"/>
              <a:defRPr sz="3200"/>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17" name="Google Shape;117;p2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18" name="Google Shape;118;p2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9" name="Google Shape;119;p20"/>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spTree>
      <p:nvGrpSpPr>
        <p:cNvPr id="120" name="Shape 120"/>
        <p:cNvGrpSpPr/>
        <p:nvPr/>
      </p:nvGrpSpPr>
      <p:grpSpPr>
        <a:xfrm>
          <a:off x="0" y="0"/>
          <a:ext cx="0" cy="0"/>
          <a:chOff x="0" y="0"/>
          <a:chExt cx="0" cy="0"/>
        </a:xfrm>
      </p:grpSpPr>
      <p:sp>
        <p:nvSpPr>
          <p:cNvPr id="121" name="Google Shape;121;p21"/>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22" name="Google Shape;122;p21"/>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Font typeface="Arial"/>
              <a:buNone/>
              <a:defRPr sz="3200"/>
            </a:lvl1pPr>
            <a:lvl2pPr indent="-391160" lvl="1" marL="91440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indent="-381000" lvl="2" marL="13716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indent="-381000" lvl="3" marL="18288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indent="-381000" lvl="4" marL="2286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23" name="Google Shape;123;p21"/>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24" name="Google Shape;124;p2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25" name="Google Shape;125;p21"/>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showMasterSp="0">
  <p:cSld name="タイトル（上）">
    <p:spTree>
      <p:nvGrpSpPr>
        <p:cNvPr id="19" name="Shape 19"/>
        <p:cNvGrpSpPr/>
        <p:nvPr/>
      </p:nvGrpSpPr>
      <p:grpSpPr>
        <a:xfrm>
          <a:off x="0" y="0"/>
          <a:ext cx="0" cy="0"/>
          <a:chOff x="0" y="0"/>
          <a:chExt cx="0" cy="0"/>
        </a:xfrm>
      </p:grpSpPr>
      <p:sp>
        <p:nvSpPr>
          <p:cNvPr id="20" name="Google Shape;20;p3"/>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2" name="Google Shape;22;p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126" name="Shape 126"/>
        <p:cNvGrpSpPr/>
        <p:nvPr/>
      </p:nvGrpSpPr>
      <p:grpSpPr>
        <a:xfrm>
          <a:off x="0" y="0"/>
          <a:ext cx="0" cy="0"/>
          <a:chOff x="0" y="0"/>
          <a:chExt cx="0" cy="0"/>
        </a:xfrm>
      </p:grpSpPr>
      <p:sp>
        <p:nvSpPr>
          <p:cNvPr id="127" name="Google Shape;127;p22"/>
          <p:cNvSpPr/>
          <p:nvPr>
            <p:ph idx="2" type="pic"/>
          </p:nvPr>
        </p:nvSpPr>
        <p:spPr>
          <a:xfrm>
            <a:off x="4533900" y="2603500"/>
            <a:ext cx="9429600" cy="6286500"/>
          </a:xfrm>
          <a:prstGeom prst="rect">
            <a:avLst/>
          </a:prstGeom>
          <a:noFill/>
          <a:ln>
            <a:noFill/>
          </a:ln>
          <a:effectLst>
            <a:outerShdw blurRad="139700" rotWithShape="0" dir="5400000" dist="81340">
              <a:srgbClr val="000000">
                <a:alpha val="49411"/>
              </a:srgbClr>
            </a:outerShdw>
          </a:effectLst>
        </p:spPr>
      </p:sp>
      <p:sp>
        <p:nvSpPr>
          <p:cNvPr id="128" name="Google Shape;128;p22"/>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29" name="Google Shape;129;p22"/>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algn="l">
              <a:lnSpc>
                <a:spcPct val="100000"/>
              </a:lnSpc>
              <a:spcBef>
                <a:spcPts val="1600"/>
              </a:spcBef>
              <a:spcAft>
                <a:spcPts val="0"/>
              </a:spcAft>
              <a:buClr>
                <a:srgbClr val="000000"/>
              </a:buClr>
              <a:buSzPts val="1350"/>
              <a:buChar char="•"/>
              <a:defRPr/>
            </a:lvl1pPr>
            <a:lvl2pPr indent="-342900" lvl="1" marL="914400" algn="l">
              <a:lnSpc>
                <a:spcPct val="100000"/>
              </a:lnSpc>
              <a:spcBef>
                <a:spcPts val="1600"/>
              </a:spcBef>
              <a:spcAft>
                <a:spcPts val="0"/>
              </a:spcAft>
              <a:buClr>
                <a:srgbClr val="000000"/>
              </a:buClr>
              <a:buSzPts val="1800"/>
              <a:buFont typeface="Arial"/>
              <a:buChar char="•"/>
              <a:defRPr sz="2400"/>
            </a:lvl2pPr>
            <a:lvl3pPr indent="-342900" lvl="2" marL="1371600" algn="l">
              <a:lnSpc>
                <a:spcPct val="100000"/>
              </a:lnSpc>
              <a:spcBef>
                <a:spcPts val="1600"/>
              </a:spcBef>
              <a:spcAft>
                <a:spcPts val="0"/>
              </a:spcAft>
              <a:buClr>
                <a:srgbClr val="000000"/>
              </a:buClr>
              <a:buSzPts val="1800"/>
              <a:buFont typeface="Arial"/>
              <a:buChar char="•"/>
              <a:defRPr sz="2400"/>
            </a:lvl3pPr>
            <a:lvl4pPr indent="-342900" lvl="3" marL="1828800" algn="l">
              <a:lnSpc>
                <a:spcPct val="100000"/>
              </a:lnSpc>
              <a:spcBef>
                <a:spcPts val="1600"/>
              </a:spcBef>
              <a:spcAft>
                <a:spcPts val="0"/>
              </a:spcAft>
              <a:buClr>
                <a:srgbClr val="000000"/>
              </a:buClr>
              <a:buSzPts val="1800"/>
              <a:buFont typeface="Arial"/>
              <a:buChar char="•"/>
              <a:defRPr sz="2400"/>
            </a:lvl4pPr>
            <a:lvl5pPr indent="-342900" lvl="4" marL="2286000" algn="l">
              <a:lnSpc>
                <a:spcPct val="100000"/>
              </a:lnSpc>
              <a:spcBef>
                <a:spcPts val="1600"/>
              </a:spcBef>
              <a:spcAft>
                <a:spcPts val="0"/>
              </a:spcAft>
              <a:buClr>
                <a:srgbClr val="000000"/>
              </a:buClr>
              <a:buSzPts val="1800"/>
              <a:buFont typeface="Arial"/>
              <a:buChar char="•"/>
              <a:defRPr sz="24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30" name="Google Shape;130;p22"/>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31" name="Google Shape;131;p2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32" name="Google Shape;132;p22"/>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6" ty="0" sy="99996"/>
        </a:blipFill>
      </p:bgPr>
    </p:bg>
    <p:spTree>
      <p:nvGrpSpPr>
        <p:cNvPr id="133"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6" name="Google Shape;136;p23"/>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p:txBody>
      </p:sp>
      <p:sp>
        <p:nvSpPr>
          <p:cNvPr id="137" name="Google Shape;137;p23"/>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6" ty="0" sy="99996"/>
        </a:blipFill>
      </p:bgPr>
    </p:bg>
    <p:spTree>
      <p:nvGrpSpPr>
        <p:cNvPr id="138"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40" name="Google Shape;140;p24"/>
          <p:cNvSpPr/>
          <p:nvPr>
            <p:ph idx="2" type="pic"/>
          </p:nvPr>
        </p:nvSpPr>
        <p:spPr>
          <a:xfrm>
            <a:off x="3172417" y="635000"/>
            <a:ext cx="12357000" cy="8238000"/>
          </a:xfrm>
          <a:prstGeom prst="rect">
            <a:avLst/>
          </a:prstGeom>
          <a:noFill/>
          <a:ln>
            <a:noFill/>
          </a:ln>
          <a:effectLst>
            <a:outerShdw blurRad="127000" rotWithShape="0" dir="5400000" dist="114245">
              <a:srgbClr val="000000">
                <a:alpha val="49411"/>
              </a:srgbClr>
            </a:outerShdw>
          </a:effectLst>
        </p:spPr>
      </p:sp>
      <p:sp>
        <p:nvSpPr>
          <p:cNvPr id="141" name="Google Shape;141;p24"/>
          <p:cNvSpPr/>
          <p:nvPr/>
        </p:nvSpPr>
        <p:spPr>
          <a:xfrm>
            <a:off x="599644" y="618569"/>
            <a:ext cx="6293700" cy="8229600"/>
          </a:xfrm>
          <a:prstGeom prst="rect">
            <a:avLst/>
          </a:prstGeom>
          <a:solidFill>
            <a:srgbClr val="FFFFFF">
              <a:alpha val="96470"/>
            </a:srgbClr>
          </a:solidFill>
          <a:ln>
            <a:noFill/>
          </a:ln>
          <a:effectLst>
            <a:outerShdw blurRad="127000" rotWithShape="0" dir="5400000" dist="114245">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2" name="Google Shape;142;p24"/>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p:txBody>
      </p:sp>
      <p:sp>
        <p:nvSpPr>
          <p:cNvPr id="143" name="Google Shape;143;p24"/>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algn="ctr">
              <a:lnSpc>
                <a:spcPct val="100000"/>
              </a:lnSpc>
              <a:spcBef>
                <a:spcPts val="0"/>
              </a:spcBef>
              <a:spcAft>
                <a:spcPts val="0"/>
              </a:spcAft>
              <a:buClr>
                <a:srgbClr val="000000"/>
              </a:buClr>
              <a:buSzPts val="1800"/>
              <a:buNone/>
              <a:defRPr/>
            </a:lvl1pPr>
            <a:lvl2pPr indent="-228600" lvl="1" marL="914400" algn="ctr">
              <a:lnSpc>
                <a:spcPct val="100000"/>
              </a:lnSpc>
              <a:spcBef>
                <a:spcPts val="0"/>
              </a:spcBef>
              <a:spcAft>
                <a:spcPts val="0"/>
              </a:spcAft>
              <a:buClr>
                <a:srgbClr val="000000"/>
              </a:buClr>
              <a:buSzPts val="1800"/>
              <a:buNone/>
              <a:defRPr/>
            </a:lvl2pPr>
            <a:lvl3pPr indent="-228600" lvl="2" marL="1371600" algn="ctr">
              <a:lnSpc>
                <a:spcPct val="100000"/>
              </a:lnSpc>
              <a:spcBef>
                <a:spcPts val="0"/>
              </a:spcBef>
              <a:spcAft>
                <a:spcPts val="0"/>
              </a:spcAft>
              <a:buClr>
                <a:srgbClr val="000000"/>
              </a:buClr>
              <a:buSzPts val="1800"/>
              <a:buNone/>
              <a:defRPr/>
            </a:lvl3pPr>
            <a:lvl4pPr indent="-228600" lvl="3" marL="1828800" algn="ctr">
              <a:lnSpc>
                <a:spcPct val="100000"/>
              </a:lnSpc>
              <a:spcBef>
                <a:spcPts val="0"/>
              </a:spcBef>
              <a:spcAft>
                <a:spcPts val="0"/>
              </a:spcAft>
              <a:buClr>
                <a:srgbClr val="000000"/>
              </a:buClr>
              <a:buSzPts val="1800"/>
              <a:buNone/>
              <a:defRPr/>
            </a:lvl4pPr>
            <a:lvl5pPr indent="-228600" lvl="4" marL="2286000" algn="ctr">
              <a:lnSpc>
                <a:spcPct val="100000"/>
              </a:lnSpc>
              <a:spcBef>
                <a:spcPts val="0"/>
              </a:spcBef>
              <a:spcAft>
                <a:spcPts val="0"/>
              </a:spcAft>
              <a:buClr>
                <a:srgbClr val="000000"/>
              </a:buClr>
              <a:buSzPts val="1800"/>
              <a:buNone/>
              <a:defRPr/>
            </a:lvl5pPr>
            <a:lvl6pPr indent="-228600" lvl="5" marL="2743200" algn="l">
              <a:lnSpc>
                <a:spcPct val="100000"/>
              </a:lnSpc>
              <a:spcBef>
                <a:spcPts val="2400"/>
              </a:spcBef>
              <a:spcAft>
                <a:spcPts val="0"/>
              </a:spcAft>
              <a:buClr>
                <a:srgbClr val="000000"/>
              </a:buClr>
              <a:buSzPts val="1350"/>
              <a:buNone/>
              <a:defRPr/>
            </a:lvl6pPr>
            <a:lvl7pPr indent="-228600" lvl="6" marL="3200400" algn="l">
              <a:lnSpc>
                <a:spcPct val="100000"/>
              </a:lnSpc>
              <a:spcBef>
                <a:spcPts val="2400"/>
              </a:spcBef>
              <a:spcAft>
                <a:spcPts val="0"/>
              </a:spcAft>
              <a:buClr>
                <a:srgbClr val="000000"/>
              </a:buClr>
              <a:buSzPts val="1350"/>
              <a:buNone/>
              <a:defRPr/>
            </a:lvl7pPr>
            <a:lvl8pPr indent="-228600" lvl="7" marL="3657600" algn="l">
              <a:lnSpc>
                <a:spcPct val="100000"/>
              </a:lnSpc>
              <a:spcBef>
                <a:spcPts val="2400"/>
              </a:spcBef>
              <a:spcAft>
                <a:spcPts val="0"/>
              </a:spcAft>
              <a:buClr>
                <a:srgbClr val="000000"/>
              </a:buClr>
              <a:buSzPts val="1350"/>
              <a:buNone/>
              <a:defRPr/>
            </a:lvl8pPr>
            <a:lvl9pPr indent="-228600" lvl="8" marL="4114800" algn="l">
              <a:lnSpc>
                <a:spcPct val="100000"/>
              </a:lnSpc>
              <a:spcBef>
                <a:spcPts val="2400"/>
              </a:spcBef>
              <a:spcAft>
                <a:spcPts val="0"/>
              </a:spcAft>
              <a:buClr>
                <a:srgbClr val="000000"/>
              </a:buClr>
              <a:buSzPts val="1350"/>
              <a:buNone/>
              <a:defRPr/>
            </a:lvl9pPr>
          </a:lstStyle>
          <a:p/>
        </p:txBody>
      </p:sp>
      <p:sp>
        <p:nvSpPr>
          <p:cNvPr id="144" name="Google Shape;144;p2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1">
  <p:cSld name="タイトル&amp;箇条書き 5">
    <p:spTree>
      <p:nvGrpSpPr>
        <p:cNvPr id="145" name="Shape 145"/>
        <p:cNvGrpSpPr/>
        <p:nvPr/>
      </p:nvGrpSpPr>
      <p:grpSpPr>
        <a:xfrm>
          <a:off x="0" y="0"/>
          <a:ext cx="0" cy="0"/>
          <a:chOff x="0" y="0"/>
          <a:chExt cx="0" cy="0"/>
        </a:xfrm>
      </p:grpSpPr>
      <p:sp>
        <p:nvSpPr>
          <p:cNvPr id="146" name="Google Shape;146;p2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47" name="Google Shape;147;p25"/>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48" name="Google Shape;148;p2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155" name="Shape 155"/>
        <p:cNvGrpSpPr/>
        <p:nvPr/>
      </p:nvGrpSpPr>
      <p:grpSpPr>
        <a:xfrm>
          <a:off x="0" y="0"/>
          <a:ext cx="0" cy="0"/>
          <a:chOff x="0" y="0"/>
          <a:chExt cx="0" cy="0"/>
        </a:xfrm>
      </p:grpSpPr>
      <p:sp>
        <p:nvSpPr>
          <p:cNvPr id="156" name="Google Shape;156;p2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57" name="Google Shape;157;p2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320040" lvl="1" marL="914400" rtl="0" algn="l">
              <a:lnSpc>
                <a:spcPct val="100000"/>
              </a:lnSpc>
              <a:spcBef>
                <a:spcPts val="2400"/>
              </a:spcBef>
              <a:spcAft>
                <a:spcPts val="0"/>
              </a:spcAft>
              <a:buClr>
                <a:srgbClr val="000000"/>
              </a:buClr>
              <a:buSzPts val="144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58" name="Google Shape;158;p27"/>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59" name="Google Shape;159;p2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0" name="Google Shape;160;p27"/>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7" ty="0" sy="99997"/>
        </a:blipFill>
      </p:bgPr>
    </p:bg>
    <p:spTree>
      <p:nvGrpSpPr>
        <p:cNvPr id="161" name="Shape 161"/>
        <p:cNvGrpSpPr/>
        <p:nvPr/>
      </p:nvGrpSpPr>
      <p:grpSpPr>
        <a:xfrm>
          <a:off x="0" y="0"/>
          <a:ext cx="0" cy="0"/>
          <a:chOff x="0" y="0"/>
          <a:chExt cx="0" cy="0"/>
        </a:xfrm>
      </p:grpSpPr>
      <p:sp>
        <p:nvSpPr>
          <p:cNvPr id="162" name="Google Shape;162;p28"/>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63" name="Google Shape;163;p28"/>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4" name="Google Shape;164;p28"/>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65" name="Google Shape;165;p28"/>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右よせ）" showMasterSp="0" type="tx">
  <p:cSld name="TITLE_AND_BODY">
    <p:spTree>
      <p:nvGrpSpPr>
        <p:cNvPr id="166" name="Shape 166"/>
        <p:cNvGrpSpPr/>
        <p:nvPr/>
      </p:nvGrpSpPr>
      <p:grpSpPr>
        <a:xfrm>
          <a:off x="0" y="0"/>
          <a:ext cx="0" cy="0"/>
          <a:chOff x="0" y="0"/>
          <a:chExt cx="0" cy="0"/>
        </a:xfrm>
      </p:grpSpPr>
      <p:sp>
        <p:nvSpPr>
          <p:cNvPr id="167" name="Google Shape;167;p29"/>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424242"/>
              </a:buClr>
              <a:buSzPts val="6400"/>
              <a:buFont typeface="Arial"/>
              <a:buNone/>
              <a:defRPr>
                <a:solidFill>
                  <a:srgbClr val="424242"/>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68" name="Google Shape;168;p29"/>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rtl="0" algn="l">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indent="-228600" lvl="1" marL="914400" rtl="0" algn="l">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indent="-419100" lvl="2" marL="1371600" rtl="0" algn="l">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indent="-361950" lvl="3" marL="18288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indent="-361950" lvl="4" marL="22860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69" name="Google Shape;169;p29"/>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70" name="Google Shape;170;p29"/>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171" name="Google Shape;171;p29"/>
          <p:cNvPicPr preferRelativeResize="0"/>
          <p:nvPr/>
        </p:nvPicPr>
        <p:blipFill rotWithShape="1">
          <a:blip r:embed="rId2">
            <a:alphaModFix/>
          </a:blip>
          <a:srcRect b="0" l="30077" r="57425" t="0"/>
          <a:stretch/>
        </p:blipFill>
        <p:spPr>
          <a:xfrm>
            <a:off x="-5438" y="4"/>
            <a:ext cx="1624963" cy="9753602"/>
          </a:xfrm>
          <a:prstGeom prst="rect">
            <a:avLst/>
          </a:prstGeom>
          <a:noFill/>
          <a:ln>
            <a:noFill/>
          </a:ln>
        </p:spPr>
      </p:pic>
      <p:sp>
        <p:nvSpPr>
          <p:cNvPr id="172" name="Google Shape;172;p29"/>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73" name="Google Shape;173;p29"/>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p:cSld name="空白">
    <p:spTree>
      <p:nvGrpSpPr>
        <p:cNvPr id="174" name="Shape 174"/>
        <p:cNvGrpSpPr/>
        <p:nvPr/>
      </p:nvGrpSpPr>
      <p:grpSpPr>
        <a:xfrm>
          <a:off x="0" y="0"/>
          <a:ext cx="0" cy="0"/>
          <a:chOff x="0" y="0"/>
          <a:chExt cx="0" cy="0"/>
        </a:xfrm>
      </p:grpSpPr>
      <p:sp>
        <p:nvSpPr>
          <p:cNvPr id="175" name="Google Shape;175;p30"/>
          <p:cNvSpPr txBox="1"/>
          <p:nvPr>
            <p:ph idx="12" type="sldNum"/>
          </p:nvPr>
        </p:nvSpPr>
        <p:spPr>
          <a:xfrm>
            <a:off x="6272021" y="925195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itle">
  <p:cSld name="TITLE">
    <p:spTree>
      <p:nvGrpSpPr>
        <p:cNvPr id="176" name="Shape 176"/>
        <p:cNvGrpSpPr/>
        <p:nvPr/>
      </p:nvGrpSpPr>
      <p:grpSpPr>
        <a:xfrm>
          <a:off x="0" y="0"/>
          <a:ext cx="0" cy="0"/>
          <a:chOff x="0" y="0"/>
          <a:chExt cx="0" cy="0"/>
        </a:xfrm>
      </p:grpSpPr>
      <p:pic>
        <p:nvPicPr>
          <p:cNvPr descr="fujisakura.jpg" id="177" name="Google Shape;177;p31"/>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178" name="Google Shape;178;p31"/>
          <p:cNvSpPr/>
          <p:nvPr/>
        </p:nvSpPr>
        <p:spPr>
          <a:xfrm>
            <a:off x="-2584" y="4192129"/>
            <a:ext cx="13010100" cy="2423700"/>
          </a:xfrm>
          <a:prstGeom prst="rect">
            <a:avLst/>
          </a:prstGeom>
          <a:solidFill>
            <a:srgbClr val="FFFFFF">
              <a:alpha val="85100"/>
            </a:srgbClr>
          </a:solidFill>
          <a:ln>
            <a:noFill/>
          </a:ln>
          <a:effectLst>
            <a:outerShdw blurRad="152400" rotWithShape="0" dir="5400000" dist="150446">
              <a:srgbClr val="000000">
                <a:alpha val="5804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9" name="Google Shape;179;p31"/>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DF1F00"/>
              </a:buClr>
              <a:buSzPts val="6400"/>
              <a:buFont typeface="Arial"/>
              <a:buNone/>
              <a:defRPr>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80" name="Google Shape;180;p31"/>
          <p:cNvSpPr txBox="1"/>
          <p:nvPr>
            <p:ph idx="1" type="body"/>
          </p:nvPr>
        </p:nvSpPr>
        <p:spPr>
          <a:xfrm>
            <a:off x="1270000" y="7260956"/>
            <a:ext cx="10464900" cy="1881900"/>
          </a:xfrm>
          <a:prstGeom prst="rect">
            <a:avLst/>
          </a:prstGeom>
          <a:solidFill>
            <a:srgbClr val="FFFFFF">
              <a:alpha val="85100"/>
            </a:srgbClr>
          </a:solidFill>
          <a:ln>
            <a:noFill/>
          </a:ln>
        </p:spPr>
        <p:txBody>
          <a:bodyPr anchorCtr="0" anchor="t" bIns="254000" lIns="254000" spcFirstLastPara="1" rIns="254000" wrap="square" tIns="2540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81" name="Google Shape;181;p31"/>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182" name="Shape 182"/>
        <p:cNvGrpSpPr/>
        <p:nvPr/>
      </p:nvGrpSpPr>
      <p:grpSpPr>
        <a:xfrm>
          <a:off x="0" y="0"/>
          <a:ext cx="0" cy="0"/>
          <a:chOff x="0" y="0"/>
          <a:chExt cx="0" cy="0"/>
        </a:xfrm>
      </p:grpSpPr>
      <p:sp>
        <p:nvSpPr>
          <p:cNvPr id="183" name="Google Shape;183;p32"/>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5800"/>
              <a:buFont typeface="Arial"/>
              <a:buNone/>
              <a:defRPr sz="5800"/>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84" name="Google Shape;184;p32"/>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228600" lvl="1" marL="914400" rtl="0" algn="l">
              <a:lnSpc>
                <a:spcPct val="100000"/>
              </a:lnSpc>
              <a:spcBef>
                <a:spcPts val="2400"/>
              </a:spcBef>
              <a:spcAft>
                <a:spcPts val="0"/>
              </a:spcAft>
              <a:buClr>
                <a:srgbClr val="000000"/>
              </a:buClr>
              <a:buSzPts val="1800"/>
              <a:buNone/>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85" name="Google Shape;185;p32"/>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86" name="Google Shape;186;p3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87" name="Google Shape;187;p32"/>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24" name="Shape 24"/>
        <p:cNvGrpSpPr/>
        <p:nvPr/>
      </p:nvGrpSpPr>
      <p:grpSpPr>
        <a:xfrm>
          <a:off x="0" y="0"/>
          <a:ext cx="0" cy="0"/>
          <a:chOff x="0" y="0"/>
          <a:chExt cx="0" cy="0"/>
        </a:xfrm>
      </p:grpSpPr>
      <p:sp>
        <p:nvSpPr>
          <p:cNvPr id="25" name="Google Shape;25;p4"/>
          <p:cNvSpPr/>
          <p:nvPr>
            <p:ph idx="2" type="pic"/>
          </p:nvPr>
        </p:nvSpPr>
        <p:spPr>
          <a:xfrm>
            <a:off x="4533900" y="2603500"/>
            <a:ext cx="9429600" cy="6286500"/>
          </a:xfrm>
          <a:prstGeom prst="rect">
            <a:avLst/>
          </a:prstGeom>
          <a:noFill/>
          <a:ln>
            <a:noFill/>
          </a:ln>
          <a:effectLst>
            <a:outerShdw blurRad="139700" rotWithShape="0" dir="5400000" dist="81340">
              <a:srgbClr val="000000">
                <a:alpha val="49411"/>
              </a:srgbClr>
            </a:outerShdw>
          </a:effectLst>
        </p:spPr>
      </p:sp>
      <p:sp>
        <p:nvSpPr>
          <p:cNvPr id="26" name="Google Shape;26;p4"/>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27" name="Google Shape;27;p4"/>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algn="l">
              <a:lnSpc>
                <a:spcPct val="100000"/>
              </a:lnSpc>
              <a:spcBef>
                <a:spcPts val="1600"/>
              </a:spcBef>
              <a:spcAft>
                <a:spcPts val="0"/>
              </a:spcAft>
              <a:buClr>
                <a:srgbClr val="000000"/>
              </a:buClr>
              <a:buSzPts val="1350"/>
              <a:buChar char="•"/>
              <a:defRPr/>
            </a:lvl1pPr>
            <a:lvl2pPr indent="-342900" lvl="1" marL="914400" algn="l">
              <a:lnSpc>
                <a:spcPct val="100000"/>
              </a:lnSpc>
              <a:spcBef>
                <a:spcPts val="1600"/>
              </a:spcBef>
              <a:spcAft>
                <a:spcPts val="0"/>
              </a:spcAft>
              <a:buClr>
                <a:srgbClr val="000000"/>
              </a:buClr>
              <a:buSzPts val="1800"/>
              <a:buFont typeface="Arial"/>
              <a:buChar char="•"/>
              <a:defRPr sz="2400"/>
            </a:lvl2pPr>
            <a:lvl3pPr indent="-342900" lvl="2" marL="1371600" algn="l">
              <a:lnSpc>
                <a:spcPct val="100000"/>
              </a:lnSpc>
              <a:spcBef>
                <a:spcPts val="1600"/>
              </a:spcBef>
              <a:spcAft>
                <a:spcPts val="0"/>
              </a:spcAft>
              <a:buClr>
                <a:srgbClr val="000000"/>
              </a:buClr>
              <a:buSzPts val="1800"/>
              <a:buFont typeface="Arial"/>
              <a:buChar char="•"/>
              <a:defRPr sz="2400"/>
            </a:lvl3pPr>
            <a:lvl4pPr indent="-342900" lvl="3" marL="1828800" algn="l">
              <a:lnSpc>
                <a:spcPct val="100000"/>
              </a:lnSpc>
              <a:spcBef>
                <a:spcPts val="1600"/>
              </a:spcBef>
              <a:spcAft>
                <a:spcPts val="0"/>
              </a:spcAft>
              <a:buClr>
                <a:srgbClr val="000000"/>
              </a:buClr>
              <a:buSzPts val="1800"/>
              <a:buFont typeface="Arial"/>
              <a:buChar char="•"/>
              <a:defRPr sz="2400"/>
            </a:lvl4pPr>
            <a:lvl5pPr indent="-342900" lvl="4" marL="2286000" algn="l">
              <a:lnSpc>
                <a:spcPct val="100000"/>
              </a:lnSpc>
              <a:spcBef>
                <a:spcPts val="1600"/>
              </a:spcBef>
              <a:spcAft>
                <a:spcPts val="0"/>
              </a:spcAft>
              <a:buClr>
                <a:srgbClr val="000000"/>
              </a:buClr>
              <a:buSzPts val="1800"/>
              <a:buFont typeface="Arial"/>
              <a:buChar char="•"/>
              <a:defRPr sz="24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9" name="Google Shape;29;p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p:cSld name="タイトル（上）">
    <p:spTree>
      <p:nvGrpSpPr>
        <p:cNvPr id="188" name="Shape 188"/>
        <p:cNvGrpSpPr/>
        <p:nvPr/>
      </p:nvGrpSpPr>
      <p:grpSpPr>
        <a:xfrm>
          <a:off x="0" y="0"/>
          <a:ext cx="0" cy="0"/>
          <a:chOff x="0" y="0"/>
          <a:chExt cx="0" cy="0"/>
        </a:xfrm>
      </p:grpSpPr>
      <p:sp>
        <p:nvSpPr>
          <p:cNvPr id="189" name="Google Shape;189;p33"/>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90" name="Google Shape;190;p3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spTree>
      <p:nvGrpSpPr>
        <p:cNvPr id="191" name="Shape 191"/>
        <p:cNvGrpSpPr/>
        <p:nvPr/>
      </p:nvGrpSpPr>
      <p:grpSpPr>
        <a:xfrm>
          <a:off x="0" y="0"/>
          <a:ext cx="0" cy="0"/>
          <a:chOff x="0" y="0"/>
          <a:chExt cx="0" cy="0"/>
        </a:xfrm>
      </p:grpSpPr>
      <p:sp>
        <p:nvSpPr>
          <p:cNvPr id="192" name="Google Shape;192;p34"/>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93" name="Google Shape;193;p34"/>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320040" lvl="1" marL="914400" rtl="0" algn="l">
              <a:lnSpc>
                <a:spcPct val="100000"/>
              </a:lnSpc>
              <a:spcBef>
                <a:spcPts val="2400"/>
              </a:spcBef>
              <a:spcAft>
                <a:spcPts val="0"/>
              </a:spcAft>
              <a:buClr>
                <a:srgbClr val="000000"/>
              </a:buClr>
              <a:buSzPts val="144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94" name="Google Shape;194;p34"/>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5" name="Google Shape;195;p3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96" name="Google Shape;196;p34"/>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2">
    <p:bg>
      <p:bgPr>
        <a:blipFill rotWithShape="1">
          <a:blip r:embed="rId2">
            <a:alphaModFix/>
          </a:blip>
          <a:tile algn="tl" flip="none" tx="0" sx="99997" ty="0" sy="99997"/>
        </a:blipFill>
      </p:bgPr>
    </p:bg>
    <p:spTree>
      <p:nvGrpSpPr>
        <p:cNvPr id="197" name="Shape 197"/>
        <p:cNvGrpSpPr/>
        <p:nvPr/>
      </p:nvGrpSpPr>
      <p:grpSpPr>
        <a:xfrm>
          <a:off x="0" y="0"/>
          <a:ext cx="0" cy="0"/>
          <a:chOff x="0" y="0"/>
          <a:chExt cx="0" cy="0"/>
        </a:xfrm>
      </p:grpSpPr>
      <p:sp>
        <p:nvSpPr>
          <p:cNvPr id="198" name="Google Shape;198;p35"/>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9" name="Google Shape;199;p35"/>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0" name="Google Shape;200;p3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01" name="Google Shape;201;p35"/>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bg>
      <p:bgPr>
        <a:blipFill rotWithShape="1">
          <a:blip r:embed="rId2">
            <a:alphaModFix/>
          </a:blip>
          <a:tile algn="tl" flip="none" tx="0" sx="99997" ty="0" sy="99997"/>
        </a:blipFill>
      </p:bgPr>
    </p:bg>
    <p:spTree>
      <p:nvGrpSpPr>
        <p:cNvPr id="202" name="Shape 202"/>
        <p:cNvGrpSpPr/>
        <p:nvPr/>
      </p:nvGrpSpPr>
      <p:grpSpPr>
        <a:xfrm>
          <a:off x="0" y="0"/>
          <a:ext cx="0" cy="0"/>
          <a:chOff x="0" y="0"/>
          <a:chExt cx="0" cy="0"/>
        </a:xfrm>
      </p:grpSpPr>
      <p:sp>
        <p:nvSpPr>
          <p:cNvPr id="203" name="Google Shape;203;p36"/>
          <p:cNvSpPr/>
          <p:nvPr/>
        </p:nvSpPr>
        <p:spPr>
          <a:xfrm>
            <a:off x="-15627" y="-1003"/>
            <a:ext cx="13036200" cy="9297000"/>
          </a:xfrm>
          <a:prstGeom prst="rect">
            <a:avLst/>
          </a:prstGeom>
          <a:solidFill>
            <a:srgbClr val="FFFFFF">
              <a:alpha val="902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4" name="Google Shape;204;p3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05" name="Google Shape;205;p36"/>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06" name="Google Shape;206;p36"/>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07" name="Google Shape;207;p3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08" name="Google Shape;208;p3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p:cSld name="タイトル&amp;箇条書き 5">
    <p:spTree>
      <p:nvGrpSpPr>
        <p:cNvPr id="209" name="Shape 209"/>
        <p:cNvGrpSpPr/>
        <p:nvPr/>
      </p:nvGrpSpPr>
      <p:grpSpPr>
        <a:xfrm>
          <a:off x="0" y="0"/>
          <a:ext cx="0" cy="0"/>
          <a:chOff x="0" y="0"/>
          <a:chExt cx="0" cy="0"/>
        </a:xfrm>
      </p:grpSpPr>
      <p:sp>
        <p:nvSpPr>
          <p:cNvPr id="210" name="Google Shape;210;p3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11" name="Google Shape;211;p3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12" name="Google Shape;212;p3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6">
    <p:spTree>
      <p:nvGrpSpPr>
        <p:cNvPr id="213" name="Shape 213"/>
        <p:cNvGrpSpPr/>
        <p:nvPr/>
      </p:nvGrpSpPr>
      <p:grpSpPr>
        <a:xfrm>
          <a:off x="0" y="0"/>
          <a:ext cx="0" cy="0"/>
          <a:chOff x="0" y="0"/>
          <a:chExt cx="0" cy="0"/>
        </a:xfrm>
      </p:grpSpPr>
      <p:sp>
        <p:nvSpPr>
          <p:cNvPr id="214" name="Google Shape;214;p3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15" name="Google Shape;215;p38"/>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16" name="Google Shape;216;p38"/>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17" name="Google Shape;217;p3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18" name="Google Shape;218;p38"/>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横長）" showMasterSp="0">
  <p:cSld name="画像（横長）">
    <p:spTree>
      <p:nvGrpSpPr>
        <p:cNvPr id="219" name="Shape 219"/>
        <p:cNvGrpSpPr/>
        <p:nvPr/>
      </p:nvGrpSpPr>
      <p:grpSpPr>
        <a:xfrm>
          <a:off x="0" y="0"/>
          <a:ext cx="0" cy="0"/>
          <a:chOff x="0" y="0"/>
          <a:chExt cx="0" cy="0"/>
        </a:xfrm>
      </p:grpSpPr>
      <p:sp>
        <p:nvSpPr>
          <p:cNvPr id="220" name="Google Shape;220;p39"/>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21" name="Google Shape;221;p39"/>
          <p:cNvSpPr/>
          <p:nvPr>
            <p:ph idx="2" type="pic"/>
          </p:nvPr>
        </p:nvSpPr>
        <p:spPr>
          <a:xfrm>
            <a:off x="381856" y="114242"/>
            <a:ext cx="12228300" cy="8156400"/>
          </a:xfrm>
          <a:prstGeom prst="rect">
            <a:avLst/>
          </a:prstGeom>
          <a:noFill/>
          <a:ln>
            <a:noFill/>
          </a:ln>
        </p:spPr>
      </p:sp>
      <p:sp>
        <p:nvSpPr>
          <p:cNvPr id="222" name="Google Shape;222;p39"/>
          <p:cNvSpPr txBox="1"/>
          <p:nvPr>
            <p:ph type="title"/>
          </p:nvPr>
        </p:nvSpPr>
        <p:spPr>
          <a:xfrm>
            <a:off x="1270000" y="7529485"/>
            <a:ext cx="10464900" cy="1019700"/>
          </a:xfrm>
          <a:prstGeom prst="rect">
            <a:avLst/>
          </a:prstGeom>
          <a:noFill/>
          <a:ln>
            <a:noFill/>
          </a:ln>
        </p:spPr>
        <p:txBody>
          <a:bodyPr anchorCtr="0" anchor="b" bIns="50800" lIns="50800" spcFirstLastPara="1" rIns="50800" wrap="square" tIns="50800">
            <a:no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23" name="Google Shape;223;p39"/>
          <p:cNvSpPr txBox="1"/>
          <p:nvPr>
            <p:ph idx="1" type="body"/>
          </p:nvPr>
        </p:nvSpPr>
        <p:spPr>
          <a:xfrm>
            <a:off x="1270000" y="8766416"/>
            <a:ext cx="10464900" cy="8745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24" name="Google Shape;224;p3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7" ty="0" sy="99997"/>
        </a:blipFill>
      </p:bgPr>
    </p:bg>
    <p:spTree>
      <p:nvGrpSpPr>
        <p:cNvPr id="225" name="Shape 225"/>
        <p:cNvGrpSpPr/>
        <p:nvPr/>
      </p:nvGrpSpPr>
      <p:grpSpPr>
        <a:xfrm>
          <a:off x="0" y="0"/>
          <a:ext cx="0" cy="0"/>
          <a:chOff x="0" y="0"/>
          <a:chExt cx="0" cy="0"/>
        </a:xfrm>
      </p:grpSpPr>
      <p:sp>
        <p:nvSpPr>
          <p:cNvPr id="226" name="Google Shape;226;p4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27" name="Google Shape;227;p40"/>
          <p:cNvSpPr/>
          <p:nvPr>
            <p:ph idx="2" type="pic"/>
          </p:nvPr>
        </p:nvSpPr>
        <p:spPr>
          <a:xfrm>
            <a:off x="3172417" y="635000"/>
            <a:ext cx="12357000" cy="8238000"/>
          </a:xfrm>
          <a:prstGeom prst="rect">
            <a:avLst/>
          </a:prstGeom>
          <a:noFill/>
          <a:ln>
            <a:noFill/>
          </a:ln>
          <a:effectLst>
            <a:outerShdw blurRad="127000" rotWithShape="0" dir="5400000" dist="114245">
              <a:srgbClr val="000000">
                <a:alpha val="49410"/>
              </a:srgbClr>
            </a:outerShdw>
          </a:effectLst>
        </p:spPr>
      </p:sp>
      <p:sp>
        <p:nvSpPr>
          <p:cNvPr id="228" name="Google Shape;228;p40"/>
          <p:cNvSpPr/>
          <p:nvPr/>
        </p:nvSpPr>
        <p:spPr>
          <a:xfrm>
            <a:off x="599644" y="618569"/>
            <a:ext cx="6293700" cy="8229600"/>
          </a:xfrm>
          <a:prstGeom prst="rect">
            <a:avLst/>
          </a:prstGeom>
          <a:solidFill>
            <a:srgbClr val="FFFFFF">
              <a:alpha val="96470"/>
            </a:srgbClr>
          </a:solidFill>
          <a:ln>
            <a:noFill/>
          </a:ln>
          <a:effectLst>
            <a:outerShdw blurRad="127000" rotWithShape="0" dir="5400000" dist="114245">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29" name="Google Shape;229;p40"/>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rtl="0" algn="ctr">
              <a:lnSpc>
                <a:spcPct val="60000"/>
              </a:lnSpc>
              <a:spcBef>
                <a:spcPts val="0"/>
              </a:spcBef>
              <a:spcAft>
                <a:spcPts val="0"/>
              </a:spcAft>
              <a:buClr>
                <a:srgbClr val="DF1F00"/>
              </a:buClr>
              <a:buSzPts val="4800"/>
              <a:buFont typeface="Arial"/>
              <a:buNone/>
              <a:defRPr sz="4800">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30" name="Google Shape;230;p40"/>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31" name="Google Shape;231;p4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箇条書き" showMasterSp="0">
  <p:cSld name="箇条書き">
    <p:bg>
      <p:bgPr>
        <a:blipFill rotWithShape="1">
          <a:blip r:embed="rId2">
            <a:alphaModFix/>
          </a:blip>
          <a:tile algn="tl" flip="none" tx="0" sx="99997" ty="0" sy="99997"/>
        </a:blipFill>
      </p:bgPr>
    </p:bg>
    <p:spTree>
      <p:nvGrpSpPr>
        <p:cNvPr id="232" name="Shape 232"/>
        <p:cNvGrpSpPr/>
        <p:nvPr/>
      </p:nvGrpSpPr>
      <p:grpSpPr>
        <a:xfrm>
          <a:off x="0" y="0"/>
          <a:ext cx="0" cy="0"/>
          <a:chOff x="0" y="0"/>
          <a:chExt cx="0" cy="0"/>
        </a:xfrm>
      </p:grpSpPr>
      <p:sp>
        <p:nvSpPr>
          <p:cNvPr id="233" name="Google Shape;233;p41"/>
          <p:cNvSpPr/>
          <p:nvPr/>
        </p:nvSpPr>
        <p:spPr>
          <a:xfrm>
            <a:off x="-15627" y="457519"/>
            <a:ext cx="13036200" cy="8838600"/>
          </a:xfrm>
          <a:prstGeom prst="rect">
            <a:avLst/>
          </a:prstGeom>
          <a:solidFill>
            <a:srgbClr val="FFFFFF">
              <a:alpha val="902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4" name="Google Shape;234;p41"/>
          <p:cNvSpPr txBox="1"/>
          <p:nvPr>
            <p:ph idx="1" type="body"/>
          </p:nvPr>
        </p:nvSpPr>
        <p:spPr>
          <a:xfrm>
            <a:off x="952500" y="1153762"/>
            <a:ext cx="11099700" cy="77361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35" name="Google Shape;235;p41"/>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36" name="Google Shape;236;p4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237" name="Shape 237"/>
        <p:cNvGrpSpPr/>
        <p:nvPr/>
      </p:nvGrpSpPr>
      <p:grpSpPr>
        <a:xfrm>
          <a:off x="0" y="0"/>
          <a:ext cx="0" cy="0"/>
          <a:chOff x="0" y="0"/>
          <a:chExt cx="0" cy="0"/>
        </a:xfrm>
      </p:grpSpPr>
      <p:sp>
        <p:nvSpPr>
          <p:cNvPr id="238" name="Google Shape;238;p42"/>
          <p:cNvSpPr/>
          <p:nvPr>
            <p:ph idx="2" type="pic"/>
          </p:nvPr>
        </p:nvSpPr>
        <p:spPr>
          <a:xfrm>
            <a:off x="4533900" y="2603500"/>
            <a:ext cx="9429600" cy="6286500"/>
          </a:xfrm>
          <a:prstGeom prst="rect">
            <a:avLst/>
          </a:prstGeom>
          <a:noFill/>
          <a:ln>
            <a:noFill/>
          </a:ln>
          <a:effectLst>
            <a:outerShdw blurRad="139700" rotWithShape="0" dir="5400000" dist="81340">
              <a:srgbClr val="000000">
                <a:alpha val="49410"/>
              </a:srgbClr>
            </a:outerShdw>
          </a:effectLst>
        </p:spPr>
      </p:sp>
      <p:sp>
        <p:nvSpPr>
          <p:cNvPr id="239" name="Google Shape;239;p42"/>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40" name="Google Shape;240;p42"/>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41" name="Google Shape;241;p42"/>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42" name="Google Shape;242;p4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43" name="Google Shape;243;p42"/>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6" ty="0" sy="99996"/>
        </a:blipFill>
      </p:bgPr>
    </p:bg>
    <p:spTree>
      <p:nvGrpSpPr>
        <p:cNvPr id="3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4" name="Google Shape;34;p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35" name="Google Shape;35;p5"/>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2画像" showMasterSp="0">
  <p:cSld name="タイトル、箇条書き、画像 2画像">
    <p:spTree>
      <p:nvGrpSpPr>
        <p:cNvPr id="244" name="Shape 244"/>
        <p:cNvGrpSpPr/>
        <p:nvPr/>
      </p:nvGrpSpPr>
      <p:grpSpPr>
        <a:xfrm>
          <a:off x="0" y="0"/>
          <a:ext cx="0" cy="0"/>
          <a:chOff x="0" y="0"/>
          <a:chExt cx="0" cy="0"/>
        </a:xfrm>
      </p:grpSpPr>
      <p:sp>
        <p:nvSpPr>
          <p:cNvPr id="245" name="Google Shape;245;p43"/>
          <p:cNvSpPr/>
          <p:nvPr>
            <p:ph idx="2" type="pic"/>
          </p:nvPr>
        </p:nvSpPr>
        <p:spPr>
          <a:xfrm>
            <a:off x="4533900" y="2400300"/>
            <a:ext cx="9429600" cy="3174900"/>
          </a:xfrm>
          <a:prstGeom prst="rect">
            <a:avLst/>
          </a:prstGeom>
          <a:noFill/>
          <a:ln>
            <a:noFill/>
          </a:ln>
          <a:effectLst>
            <a:outerShdw blurRad="139700" rotWithShape="0" dir="5400000" dist="81340">
              <a:srgbClr val="000000">
                <a:alpha val="49410"/>
              </a:srgbClr>
            </a:outerShdw>
          </a:effectLst>
        </p:spPr>
      </p:sp>
      <p:sp>
        <p:nvSpPr>
          <p:cNvPr id="246" name="Google Shape;246;p43"/>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47" name="Google Shape;247;p43"/>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48" name="Google Shape;248;p43"/>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49" name="Google Shape;249;p4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50" name="Google Shape;250;p43"/>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51" name="Google Shape;251;p43"/>
          <p:cNvSpPr/>
          <p:nvPr>
            <p:ph idx="3" type="pic"/>
          </p:nvPr>
        </p:nvSpPr>
        <p:spPr>
          <a:xfrm>
            <a:off x="4533900" y="5817891"/>
            <a:ext cx="9429600" cy="3174900"/>
          </a:xfrm>
          <a:prstGeom prst="rect">
            <a:avLst/>
          </a:prstGeom>
          <a:noFill/>
          <a:ln>
            <a:noFill/>
          </a:ln>
          <a:effectLst>
            <a:outerShdw blurRad="139700" rotWithShape="0" dir="5400000" dist="81340">
              <a:srgbClr val="000000">
                <a:alpha val="49410"/>
              </a:srgbClr>
            </a:outerShdw>
          </a:effectLst>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引用" showMasterSp="0">
  <p:cSld name="引用">
    <p:spTree>
      <p:nvGrpSpPr>
        <p:cNvPr id="252" name="Shape 252"/>
        <p:cNvGrpSpPr/>
        <p:nvPr/>
      </p:nvGrpSpPr>
      <p:grpSpPr>
        <a:xfrm>
          <a:off x="0" y="0"/>
          <a:ext cx="0" cy="0"/>
          <a:chOff x="0" y="0"/>
          <a:chExt cx="0" cy="0"/>
        </a:xfrm>
      </p:grpSpPr>
      <p:sp>
        <p:nvSpPr>
          <p:cNvPr id="253" name="Google Shape;253;p44"/>
          <p:cNvSpPr txBox="1"/>
          <p:nvPr>
            <p:ph idx="1" type="body"/>
          </p:nvPr>
        </p:nvSpPr>
        <p:spPr>
          <a:xfrm>
            <a:off x="1270000" y="8535368"/>
            <a:ext cx="10464900" cy="4698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54" name="Google Shape;254;p44"/>
          <p:cNvSpPr txBox="1"/>
          <p:nvPr>
            <p:ph idx="2" type="body"/>
          </p:nvPr>
        </p:nvSpPr>
        <p:spPr>
          <a:xfrm>
            <a:off x="1270000" y="4267200"/>
            <a:ext cx="10464900" cy="685800"/>
          </a:xfrm>
          <a:prstGeom prst="rect">
            <a:avLst/>
          </a:prstGeom>
          <a:noFill/>
          <a:ln>
            <a:noFill/>
          </a:ln>
        </p:spPr>
        <p:txBody>
          <a:bodyPr anchorCtr="0" anchor="ctr"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3800"/>
              <a:buFont typeface="Arial"/>
              <a:buNone/>
              <a:defRPr sz="3800"/>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55" name="Google Shape;255;p44"/>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56" name="Google Shape;256;p4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7" ty="0" sy="99997"/>
        </a:blipFill>
      </p:bgPr>
    </p:bg>
    <p:spTree>
      <p:nvGrpSpPr>
        <p:cNvPr id="257" name="Shape 257"/>
        <p:cNvGrpSpPr/>
        <p:nvPr/>
      </p:nvGrpSpPr>
      <p:grpSpPr>
        <a:xfrm>
          <a:off x="0" y="0"/>
          <a:ext cx="0" cy="0"/>
          <a:chOff x="0" y="0"/>
          <a:chExt cx="0" cy="0"/>
        </a:xfrm>
      </p:grpSpPr>
      <p:sp>
        <p:nvSpPr>
          <p:cNvPr id="258" name="Google Shape;258;p4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写真" showMasterSp="0">
  <p:cSld name="写真">
    <p:spTree>
      <p:nvGrpSpPr>
        <p:cNvPr id="259" name="Shape 259"/>
        <p:cNvGrpSpPr/>
        <p:nvPr/>
      </p:nvGrpSpPr>
      <p:grpSpPr>
        <a:xfrm>
          <a:off x="0" y="0"/>
          <a:ext cx="0" cy="0"/>
          <a:chOff x="0" y="0"/>
          <a:chExt cx="0" cy="0"/>
        </a:xfrm>
      </p:grpSpPr>
      <p:sp>
        <p:nvSpPr>
          <p:cNvPr id="260" name="Google Shape;260;p46"/>
          <p:cNvSpPr/>
          <p:nvPr>
            <p:ph idx="2" type="pic"/>
          </p:nvPr>
        </p:nvSpPr>
        <p:spPr>
          <a:xfrm>
            <a:off x="-812800" y="0"/>
            <a:ext cx="14622900" cy="9753600"/>
          </a:xfrm>
          <a:prstGeom prst="rect">
            <a:avLst/>
          </a:prstGeom>
          <a:noFill/>
          <a:ln>
            <a:noFill/>
          </a:ln>
        </p:spPr>
      </p:sp>
      <p:sp>
        <p:nvSpPr>
          <p:cNvPr id="261" name="Google Shape;261;p46"/>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62" name="Google Shape;262;p4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7">
    <p:spTree>
      <p:nvGrpSpPr>
        <p:cNvPr id="263" name="Shape 263"/>
        <p:cNvGrpSpPr/>
        <p:nvPr/>
      </p:nvGrpSpPr>
      <p:grpSpPr>
        <a:xfrm>
          <a:off x="0" y="0"/>
          <a:ext cx="0" cy="0"/>
          <a:chOff x="0" y="0"/>
          <a:chExt cx="0" cy="0"/>
        </a:xfrm>
      </p:grpSpPr>
      <p:sp>
        <p:nvSpPr>
          <p:cNvPr id="264" name="Google Shape;264;p4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5800"/>
              <a:buFont typeface="Arial"/>
              <a:buNone/>
              <a:defRPr sz="5800"/>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65" name="Google Shape;265;p4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indent="-228600" lvl="1" marL="914400" rtl="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indent="-381000" lvl="2" marL="1371600" rtl="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indent="-381000" lvl="3" marL="1828800" rtl="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indent="-381000" lvl="4" marL="2286000" rtl="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66" name="Google Shape;266;p47"/>
          <p:cNvSpPr/>
          <p:nvPr/>
        </p:nvSpPr>
        <p:spPr>
          <a:xfrm>
            <a:off x="12137539" y="8924439"/>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67" name="Google Shape;267;p47"/>
          <p:cNvSpPr/>
          <p:nvPr/>
        </p:nvSpPr>
        <p:spPr>
          <a:xfrm>
            <a:off x="329337"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68" name="Google Shape;268;p47"/>
          <p:cNvSpPr txBox="1"/>
          <p:nvPr>
            <p:ph idx="12" type="sldNum"/>
          </p:nvPr>
        </p:nvSpPr>
        <p:spPr>
          <a:xfrm>
            <a:off x="12294727" y="9102239"/>
            <a:ext cx="396900" cy="406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8">
    <p:spTree>
      <p:nvGrpSpPr>
        <p:cNvPr id="269" name="Shape 269"/>
        <p:cNvGrpSpPr/>
        <p:nvPr/>
      </p:nvGrpSpPr>
      <p:grpSpPr>
        <a:xfrm>
          <a:off x="0" y="0"/>
          <a:ext cx="0" cy="0"/>
          <a:chOff x="0" y="0"/>
          <a:chExt cx="0" cy="0"/>
        </a:xfrm>
      </p:grpSpPr>
      <p:sp>
        <p:nvSpPr>
          <p:cNvPr id="270" name="Google Shape;270;p4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71" name="Google Shape;271;p48"/>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320040" lvl="1" marL="914400" rtl="0" algn="l">
              <a:lnSpc>
                <a:spcPct val="100000"/>
              </a:lnSpc>
              <a:spcBef>
                <a:spcPts val="2400"/>
              </a:spcBef>
              <a:spcAft>
                <a:spcPts val="0"/>
              </a:spcAft>
              <a:buClr>
                <a:srgbClr val="000000"/>
              </a:buClr>
              <a:buSzPts val="144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72" name="Google Shape;272;p48"/>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73" name="Google Shape;273;p4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74" name="Google Shape;274;p48"/>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のコピー 1" showMasterSp="0">
  <p:cSld name="タイトル&amp;箇条書きのコピー 1">
    <p:spTree>
      <p:nvGrpSpPr>
        <p:cNvPr id="275" name="Shape 275"/>
        <p:cNvGrpSpPr/>
        <p:nvPr/>
      </p:nvGrpSpPr>
      <p:grpSpPr>
        <a:xfrm>
          <a:off x="0" y="0"/>
          <a:ext cx="0" cy="0"/>
          <a:chOff x="0" y="0"/>
          <a:chExt cx="0" cy="0"/>
        </a:xfrm>
      </p:grpSpPr>
      <p:sp>
        <p:nvSpPr>
          <p:cNvPr id="276" name="Google Shape;276;p49"/>
          <p:cNvSpPr txBox="1"/>
          <p:nvPr>
            <p:ph type="title"/>
          </p:nvPr>
        </p:nvSpPr>
        <p:spPr>
          <a:xfrm>
            <a:off x="812239" y="-3368"/>
            <a:ext cx="11367600" cy="16254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277" name="Google Shape;277;p49"/>
          <p:cNvSpPr txBox="1"/>
          <p:nvPr>
            <p:ph idx="1" type="body"/>
          </p:nvPr>
        </p:nvSpPr>
        <p:spPr>
          <a:xfrm>
            <a:off x="812239" y="2021228"/>
            <a:ext cx="11367600" cy="7293300"/>
          </a:xfrm>
          <a:prstGeom prst="rect">
            <a:avLst/>
          </a:prstGeom>
          <a:noFill/>
          <a:ln>
            <a:noFill/>
          </a:ln>
        </p:spPr>
        <p:txBody>
          <a:bodyPr anchorCtr="0" anchor="ctr" bIns="50800" lIns="50800" spcFirstLastPara="1" rIns="50800" wrap="square" tIns="50800">
            <a:noAutofit/>
          </a:bodyPr>
          <a:lstStyle>
            <a:lvl1pPr indent="-457200" lvl="0" marL="457200" rtl="0" algn="l">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indent="-406400" lvl="1" marL="914400" rtl="0" algn="l">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indent="-406400" lvl="2" marL="1371600" rtl="0" algn="l">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indent="-361950" lvl="3" marL="18288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indent="-361950" lvl="4" marL="22860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indent="-342900" lvl="5" marL="2743200" rtl="0" algn="l">
              <a:lnSpc>
                <a:spcPct val="100000"/>
              </a:lnSpc>
              <a:spcBef>
                <a:spcPts val="1600"/>
              </a:spcBef>
              <a:spcAft>
                <a:spcPts val="0"/>
              </a:spcAft>
              <a:buClr>
                <a:srgbClr val="000000"/>
              </a:buClr>
              <a:buSzPts val="1800"/>
              <a:buChar char="•"/>
              <a:defRPr/>
            </a:lvl6pPr>
            <a:lvl7pPr indent="-342900" lvl="6" marL="3200400" rtl="0" algn="l">
              <a:lnSpc>
                <a:spcPct val="100000"/>
              </a:lnSpc>
              <a:spcBef>
                <a:spcPts val="1600"/>
              </a:spcBef>
              <a:spcAft>
                <a:spcPts val="0"/>
              </a:spcAft>
              <a:buClr>
                <a:srgbClr val="000000"/>
              </a:buClr>
              <a:buSzPts val="1800"/>
              <a:buChar char="•"/>
              <a:defRPr/>
            </a:lvl7pPr>
            <a:lvl8pPr indent="-342900" lvl="7" marL="3657600" rtl="0" algn="l">
              <a:lnSpc>
                <a:spcPct val="100000"/>
              </a:lnSpc>
              <a:spcBef>
                <a:spcPts val="1600"/>
              </a:spcBef>
              <a:spcAft>
                <a:spcPts val="0"/>
              </a:spcAft>
              <a:buClr>
                <a:srgbClr val="000000"/>
              </a:buClr>
              <a:buSzPts val="1800"/>
              <a:buChar char="•"/>
              <a:defRPr/>
            </a:lvl8pPr>
            <a:lvl9pPr indent="-342900" lvl="8" marL="4114800" rtl="0" algn="l">
              <a:lnSpc>
                <a:spcPct val="100000"/>
              </a:lnSpc>
              <a:spcBef>
                <a:spcPts val="1600"/>
              </a:spcBef>
              <a:spcAft>
                <a:spcPts val="0"/>
              </a:spcAft>
              <a:buClr>
                <a:srgbClr val="000000"/>
              </a:buClr>
              <a:buSzPts val="1800"/>
              <a:buChar char="•"/>
              <a:defRPr/>
            </a:lvl9pPr>
          </a:lstStyle>
          <a:p/>
        </p:txBody>
      </p:sp>
      <p:sp>
        <p:nvSpPr>
          <p:cNvPr id="278" name="Google Shape;278;p49"/>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79" name="Google Shape;279;p49"/>
          <p:cNvSpPr txBox="1"/>
          <p:nvPr>
            <p:ph idx="12" type="sldNum"/>
          </p:nvPr>
        </p:nvSpPr>
        <p:spPr>
          <a:xfrm>
            <a:off x="12211200"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7" ty="0" sy="99997"/>
        </a:blipFill>
      </p:bgPr>
    </p:bg>
    <p:spTree>
      <p:nvGrpSpPr>
        <p:cNvPr id="280" name="Shape 280"/>
        <p:cNvGrpSpPr/>
        <p:nvPr/>
      </p:nvGrpSpPr>
      <p:grpSpPr>
        <a:xfrm>
          <a:off x="0" y="0"/>
          <a:ext cx="0" cy="0"/>
          <a:chOff x="0" y="0"/>
          <a:chExt cx="0" cy="0"/>
        </a:xfrm>
      </p:grpSpPr>
      <p:sp>
        <p:nvSpPr>
          <p:cNvPr id="281" name="Google Shape;281;p5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82" name="Google Shape;282;p50"/>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3" name="Google Shape;283;p50"/>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84" name="Google Shape;284;p50"/>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2" showMasterSp="0">
  <p:cSld name="TITLE_AND_BODY_2">
    <p:bg>
      <p:bgPr>
        <a:blipFill rotWithShape="1">
          <a:blip r:embed="rId2">
            <a:alphaModFix/>
          </a:blip>
          <a:tile algn="tl" flip="none" tx="0" sx="99997" ty="0" sy="99997"/>
        </a:blipFill>
      </p:bgPr>
    </p:bg>
    <p:spTree>
      <p:nvGrpSpPr>
        <p:cNvPr id="285" name="Shape 285"/>
        <p:cNvGrpSpPr/>
        <p:nvPr/>
      </p:nvGrpSpPr>
      <p:grpSpPr>
        <a:xfrm>
          <a:off x="0" y="0"/>
          <a:ext cx="0" cy="0"/>
          <a:chOff x="0" y="0"/>
          <a:chExt cx="0" cy="0"/>
        </a:xfrm>
      </p:grpSpPr>
      <p:sp>
        <p:nvSpPr>
          <p:cNvPr id="286" name="Google Shape;286;p51"/>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87" name="Google Shape;287;p51"/>
          <p:cNvSpPr/>
          <p:nvPr/>
        </p:nvSpPr>
        <p:spPr>
          <a:xfrm>
            <a:off x="-15627" y="1302593"/>
            <a:ext cx="13036200" cy="7148400"/>
          </a:xfrm>
          <a:prstGeom prst="rect">
            <a:avLst/>
          </a:prstGeom>
          <a:solidFill>
            <a:srgbClr val="FFFFFF">
              <a:alpha val="7412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8" name="Google Shape;288;p51"/>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89" name="Google Shape;289;p51"/>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spTree>
      <p:nvGrpSpPr>
        <p:cNvPr id="36" name="Shape 36"/>
        <p:cNvGrpSpPr/>
        <p:nvPr/>
      </p:nvGrpSpPr>
      <p:grpSpPr>
        <a:xfrm>
          <a:off x="0" y="0"/>
          <a:ext cx="0" cy="0"/>
          <a:chOff x="0" y="0"/>
          <a:chExt cx="0" cy="0"/>
        </a:xfrm>
      </p:grpSpPr>
      <p:sp>
        <p:nvSpPr>
          <p:cNvPr id="37" name="Google Shape;37;p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38" name="Google Shape;38;p6"/>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Font typeface="Arial"/>
              <a:buNone/>
              <a:defRPr sz="3200"/>
            </a:lvl1pPr>
            <a:lvl2pPr indent="-391160" lvl="1" marL="91440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indent="-381000" lvl="2" marL="13716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indent="-381000" lvl="3" marL="18288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indent="-381000" lvl="4" marL="2286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40" name="Google Shape;40;p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6" ty="0" sy="99996"/>
        </a:blipFill>
      </p:bgPr>
    </p:bg>
    <p:spTree>
      <p:nvGrpSpPr>
        <p:cNvPr id="42"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5" name="Google Shape;45;p7"/>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p:txBody>
      </p:sp>
      <p:sp>
        <p:nvSpPr>
          <p:cNvPr id="46" name="Google Shape;46;p7"/>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47" name="Shape 47"/>
        <p:cNvGrpSpPr/>
        <p:nvPr/>
      </p:nvGrpSpPr>
      <p:grpSpPr>
        <a:xfrm>
          <a:off x="0" y="0"/>
          <a:ext cx="0" cy="0"/>
          <a:chOff x="0" y="0"/>
          <a:chExt cx="0" cy="0"/>
        </a:xfrm>
      </p:grpSpPr>
      <p:sp>
        <p:nvSpPr>
          <p:cNvPr id="48" name="Google Shape;48;p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49" name="Google Shape;49;p8"/>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800"/>
              <a:buNone/>
              <a:defRPr/>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1" name="Google Shape;51;p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53" name="Shape 53"/>
        <p:cNvGrpSpPr/>
        <p:nvPr/>
      </p:nvGrpSpPr>
      <p:grpSpPr>
        <a:xfrm>
          <a:off x="0" y="0"/>
          <a:ext cx="0" cy="0"/>
          <a:chOff x="0" y="0"/>
          <a:chExt cx="0" cy="0"/>
        </a:xfrm>
      </p:grpSpPr>
      <p:sp>
        <p:nvSpPr>
          <p:cNvPr id="54" name="Google Shape;54;p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55" name="Google Shape;55;p9"/>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None/>
              <a:defRPr sz="3200"/>
            </a:lvl1pPr>
            <a:lvl2pPr indent="-391160" lvl="1" marL="914400" algn="l">
              <a:lnSpc>
                <a:spcPct val="100000"/>
              </a:lnSpc>
              <a:spcBef>
                <a:spcPts val="2400"/>
              </a:spcBef>
              <a:spcAft>
                <a:spcPts val="0"/>
              </a:spcAft>
              <a:buClr>
                <a:srgbClr val="000000"/>
              </a:buClr>
              <a:buSzPts val="256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7" name="Google Shape;57;p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bg>
      <p:bgPr>
        <a:blipFill rotWithShape="1">
          <a:blip r:embed="rId2">
            <a:alphaModFix/>
          </a:blip>
          <a:tile algn="tl" flip="none" tx="0" sx="99996" ty="0" sy="99996"/>
        </a:blipFill>
      </p:bgPr>
    </p:bg>
    <p:spTree>
      <p:nvGrpSpPr>
        <p:cNvPr id="59"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 name="Google Shape;61;p10"/>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62" name="Google Shape;62;p10"/>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81000" lvl="0" marL="457200" algn="l">
              <a:lnSpc>
                <a:spcPct val="100000"/>
              </a:lnSpc>
              <a:spcBef>
                <a:spcPts val="2400"/>
              </a:spcBef>
              <a:spcAft>
                <a:spcPts val="0"/>
              </a:spcAft>
              <a:buClr>
                <a:srgbClr val="000000"/>
              </a:buClr>
              <a:buSzPts val="2400"/>
              <a:buChar char="•"/>
              <a:defRPr sz="3200"/>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4" name="Google Shape;64;p1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6.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theme" Target="../theme/theme4.xml"/><Relationship Id="rId25" Type="http://schemas.openxmlformats.org/officeDocument/2006/relationships/slideLayout" Target="../slideLayouts/slideLayout48.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marR="0" rtl="0" algn="ctr">
              <a:lnSpc>
                <a:spcPct val="100000"/>
              </a:lnSpc>
              <a:spcBef>
                <a:spcPts val="0"/>
              </a:spcBef>
              <a:spcAft>
                <a:spcPts val="0"/>
              </a:spcAft>
              <a:buClr>
                <a:srgbClr val="424242"/>
              </a:buClr>
              <a:buSzPts val="6400"/>
              <a:buFont typeface="M PLUS 1p"/>
              <a:buNone/>
              <a:defRPr b="1" i="0" sz="6400" u="none" cap="none" strike="noStrike">
                <a:solidFill>
                  <a:srgbClr val="424242"/>
                </a:solidFill>
                <a:latin typeface="M PLUS 1p"/>
                <a:ea typeface="M PLUS 1p"/>
                <a:cs typeface="M PLUS 1p"/>
                <a:sym typeface="M PLUS 1p"/>
              </a:defRPr>
            </a:lvl1pPr>
            <a:lvl2pPr lvl="1"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2pPr>
            <a:lvl3pPr lvl="2"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3pPr>
            <a:lvl4pPr lvl="3"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4pPr>
            <a:lvl5pPr lvl="4"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5pPr>
            <a:lvl6pPr lvl="5"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6pPr>
            <a:lvl7pPr lvl="6"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7pPr>
            <a:lvl8pPr lvl="7"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8pPr>
            <a:lvl9pPr lvl="8"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9pPr>
          </a:lstStyle>
          <a:p/>
        </p:txBody>
      </p:sp>
      <p:sp>
        <p:nvSpPr>
          <p:cNvPr id="7" name="Google Shape;7;p1"/>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1600"/>
              </a:spcBef>
              <a:spcAft>
                <a:spcPts val="0"/>
              </a:spcAft>
              <a:buClr>
                <a:srgbClr val="000000"/>
              </a:buClr>
              <a:buSzPts val="3800"/>
              <a:buFont typeface="Arial"/>
              <a:buNone/>
              <a:defRPr b="0" i="0" sz="3800" u="none" cap="none" strike="noStrike">
                <a:solidFill>
                  <a:srgbClr val="000000"/>
                </a:solidFill>
                <a:latin typeface="Arial"/>
                <a:ea typeface="Arial"/>
                <a:cs typeface="Arial"/>
                <a:sym typeface="Arial"/>
              </a:defRPr>
            </a:lvl1pPr>
            <a:lvl2pPr indent="-228600" lvl="1" marL="914400" marR="0" rtl="0" algn="l">
              <a:lnSpc>
                <a:spcPct val="100000"/>
              </a:lnSpc>
              <a:spcBef>
                <a:spcPts val="160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431800" lvl="2" marL="1371600" marR="0" rtl="0" algn="l">
              <a:lnSpc>
                <a:spcPct val="100000"/>
              </a:lnSpc>
              <a:spcBef>
                <a:spcPts val="160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3pPr>
            <a:lvl4pPr indent="-361950" lvl="3" marL="18288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4pPr>
            <a:lvl5pPr indent="-361950" lvl="4" marL="22860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5pPr>
            <a:lvl6pPr indent="-228600" lvl="5" marL="27432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indent="-228600" lvl="6" marL="32004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indent="-228600" lvl="7" marL="36576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indent="-228600" lvl="8" marL="41148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10" name="Google Shape;10;p1"/>
          <p:cNvPicPr preferRelativeResize="0"/>
          <p:nvPr/>
        </p:nvPicPr>
        <p:blipFill rotWithShape="1">
          <a:blip r:embed="rId1">
            <a:alphaModFix/>
          </a:blip>
          <a:srcRect b="0" l="30078" r="57424" t="0"/>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2" name="Google Shape;12;p1"/>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3"/>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marR="0" rtl="0" algn="ctr">
              <a:lnSpc>
                <a:spcPct val="100000"/>
              </a:lnSpc>
              <a:spcBef>
                <a:spcPts val="0"/>
              </a:spcBef>
              <a:spcAft>
                <a:spcPts val="0"/>
              </a:spcAft>
              <a:buClr>
                <a:srgbClr val="424242"/>
              </a:buClr>
              <a:buSzPts val="6400"/>
              <a:buFont typeface="M PLUS 1p"/>
              <a:buNone/>
              <a:defRPr b="1" i="0" sz="6400" u="none" cap="none" strike="noStrike">
                <a:solidFill>
                  <a:srgbClr val="424242"/>
                </a:solidFill>
                <a:latin typeface="M PLUS 1p"/>
                <a:ea typeface="M PLUS 1p"/>
                <a:cs typeface="M PLUS 1p"/>
                <a:sym typeface="M PLUS 1p"/>
              </a:defRPr>
            </a:lvl1pPr>
            <a:lvl2pPr lvl="1"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2pPr>
            <a:lvl3pPr lvl="2"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3pPr>
            <a:lvl4pPr lvl="3"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4pPr>
            <a:lvl5pPr lvl="4"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5pPr>
            <a:lvl6pPr lvl="5"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6pPr>
            <a:lvl7pPr lvl="6"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7pPr>
            <a:lvl8pPr lvl="7"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8pPr>
            <a:lvl9pPr lvl="8"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9pPr>
          </a:lstStyle>
          <a:p/>
        </p:txBody>
      </p:sp>
      <p:sp>
        <p:nvSpPr>
          <p:cNvPr id="77" name="Google Shape;77;p13"/>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1600"/>
              </a:spcBef>
              <a:spcAft>
                <a:spcPts val="0"/>
              </a:spcAft>
              <a:buClr>
                <a:srgbClr val="000000"/>
              </a:buClr>
              <a:buSzPts val="3800"/>
              <a:buFont typeface="Arial"/>
              <a:buNone/>
              <a:defRPr b="0" i="0" sz="3800" u="none" cap="none" strike="noStrike">
                <a:solidFill>
                  <a:srgbClr val="000000"/>
                </a:solidFill>
                <a:latin typeface="Arial"/>
                <a:ea typeface="Arial"/>
                <a:cs typeface="Arial"/>
                <a:sym typeface="Arial"/>
              </a:defRPr>
            </a:lvl1pPr>
            <a:lvl2pPr indent="-228600" lvl="1" marL="914400" marR="0" rtl="0" algn="l">
              <a:lnSpc>
                <a:spcPct val="100000"/>
              </a:lnSpc>
              <a:spcBef>
                <a:spcPts val="160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431800" lvl="2" marL="1371600" marR="0" rtl="0" algn="l">
              <a:lnSpc>
                <a:spcPct val="100000"/>
              </a:lnSpc>
              <a:spcBef>
                <a:spcPts val="160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3pPr>
            <a:lvl4pPr indent="-361950" lvl="3" marL="18288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4pPr>
            <a:lvl5pPr indent="-361950" lvl="4" marL="22860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5pPr>
            <a:lvl6pPr indent="-228600" lvl="5" marL="27432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indent="-228600" lvl="6" marL="32004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indent="-228600" lvl="7" marL="36576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indent="-228600" lvl="8" marL="41148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80" name="Google Shape;80;p13"/>
          <p:cNvPicPr preferRelativeResize="0"/>
          <p:nvPr/>
        </p:nvPicPr>
        <p:blipFill rotWithShape="1">
          <a:blip r:embed="rId1">
            <a:alphaModFix/>
          </a:blip>
          <a:srcRect b="0" l="30078" r="57424" t="0"/>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82" name="Google Shape;82;p13"/>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26"/>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1pPr>
            <a:lvl2pPr lvl="1"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2pPr>
            <a:lvl3pPr lvl="2"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3pPr>
            <a:lvl4pPr lvl="3"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4pPr>
            <a:lvl5pPr lvl="4"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5pPr>
            <a:lvl6pPr lvl="5"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6pPr>
            <a:lvl7pPr lvl="6"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7pPr>
            <a:lvl8pPr lvl="7"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8pPr>
            <a:lvl9pPr lvl="8"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9pPr>
          </a:lstStyle>
          <a:p/>
        </p:txBody>
      </p:sp>
      <p:sp>
        <p:nvSpPr>
          <p:cNvPr id="151" name="Google Shape;151;p26"/>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52" name="Google Shape;152;p2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
        <p:nvSpPr>
          <p:cNvPr id="153" name="Google Shape;153;p2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54" name="Google Shape;154;p26"/>
          <p:cNvSpPr txBox="1"/>
          <p:nvPr>
            <p:ph idx="1" type="body"/>
          </p:nvPr>
        </p:nvSpPr>
        <p:spPr>
          <a:xfrm>
            <a:off x="952500" y="2603500"/>
            <a:ext cx="11099700" cy="6286500"/>
          </a:xfrm>
          <a:prstGeom prst="rect">
            <a:avLst/>
          </a:prstGeom>
          <a:noFill/>
          <a:ln>
            <a:noFill/>
          </a:ln>
        </p:spPr>
        <p:txBody>
          <a:bodyPr anchorCtr="0" anchor="ctr" bIns="50800" lIns="50800" spcFirstLastPara="1" rIns="50800" wrap="square" tIns="50800">
            <a:noAutofit/>
          </a:bodyPr>
          <a:lstStyle>
            <a:lvl1pPr indent="-381000" lvl="0" marL="4572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1pPr>
            <a:lvl2pPr indent="-381000" lvl="1" marL="9144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2pPr>
            <a:lvl3pPr indent="-381000" lvl="2" marL="13716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3pPr>
            <a:lvl4pPr indent="-381000" lvl="3" marL="18288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4pPr>
            <a:lvl5pPr indent="-381000" lvl="4" marL="22860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5pPr>
            <a:lvl6pPr indent="-381000" lvl="5" marL="27432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6pPr>
            <a:lvl7pPr indent="-381000" lvl="6" marL="32004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7pPr>
            <a:lvl8pPr indent="-381000" lvl="7" marL="36576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8pPr>
            <a:lvl9pPr indent="-381000" lvl="8" marL="41148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hyperlink" Target="http://drive.google.com/file/d/1JIduwCVFc5UUWBYVxS0a7A9tqU2W4Nym/view" TargetMode="Externa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35.jpg"/><Relationship Id="rId4" Type="http://schemas.openxmlformats.org/officeDocument/2006/relationships/image" Target="../media/image36.png"/><Relationship Id="rId5"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hyperlink" Target="https://docs.google.com/spreadsheets/d/1XEULZ3EALK8htTw_k4wQU5IyDskXrTXfr1m7A0VGWTY/edit#gid=1224611195" TargetMode="Externa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4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hyperlink" Target="https://www.e-typing.ne.jp/" TargetMode="External"/><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hyperlink" Target="https://cutt.ly/GwhH5Or" TargetMode="External"/><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hyperlink" Target="https://cutt.ly/GwhH5Or" TargetMode="External"/><Relationship Id="rId4" Type="http://schemas.openxmlformats.org/officeDocument/2006/relationships/image" Target="../media/image20.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295" name="Google Shape;295;p52"/>
          <p:cNvSpPr txBox="1"/>
          <p:nvPr>
            <p:ph idx="1" type="body"/>
          </p:nvPr>
        </p:nvSpPr>
        <p:spPr>
          <a:xfrm>
            <a:off x="1270000" y="7260956"/>
            <a:ext cx="10464900" cy="1881900"/>
          </a:xfrm>
          <a:prstGeom prst="rect">
            <a:avLst/>
          </a:prstGeom>
          <a:solidFill>
            <a:srgbClr val="FFFFFF">
              <a:alpha val="85098"/>
            </a:srgbClr>
          </a:solidFill>
          <a:ln>
            <a:noFill/>
          </a:ln>
        </p:spPr>
        <p:txBody>
          <a:bodyPr anchorCtr="0" anchor="ctr" bIns="254000" lIns="254000" spcFirstLastPara="1" rIns="254000" wrap="square" tIns="254000">
            <a:normAutofit/>
          </a:bodyPr>
          <a:lstStyle/>
          <a:p>
            <a:pPr indent="0" lvl="0" marL="0" rtl="0" algn="ctr">
              <a:lnSpc>
                <a:spcPct val="100000"/>
              </a:lnSpc>
              <a:spcBef>
                <a:spcPts val="0"/>
              </a:spcBef>
              <a:spcAft>
                <a:spcPts val="0"/>
              </a:spcAft>
              <a:buClr>
                <a:srgbClr val="000000"/>
              </a:buClr>
              <a:buSzPts val="3200"/>
              <a:buFont typeface="Arial"/>
              <a:buNone/>
            </a:pPr>
            <a:r>
              <a:rPr b="1" lang="en-US"/>
              <a:t>9.4 ネットワークセキュリティ(1)</a:t>
            </a:r>
            <a:endParaRPr b="1"/>
          </a:p>
        </p:txBody>
      </p:sp>
      <p:sp>
        <p:nvSpPr>
          <p:cNvPr id="296" name="Google Shape;296;p52"/>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カタカナ語・</a:t>
            </a:r>
            <a:endParaRPr b="1"/>
          </a:p>
          <a:p>
            <a:pPr indent="0" lvl="0" marL="0" rtl="0" algn="ctr">
              <a:lnSpc>
                <a:spcPct val="100000"/>
              </a:lnSpc>
              <a:spcBef>
                <a:spcPts val="0"/>
              </a:spcBef>
              <a:spcAft>
                <a:spcPts val="0"/>
              </a:spcAft>
              <a:buClr>
                <a:srgbClr val="C63024"/>
              </a:buClr>
              <a:buSzPts val="6400"/>
              <a:buFont typeface="Arial"/>
              <a:buNone/>
            </a:pPr>
            <a:r>
              <a:rPr b="1" lang="en-US"/>
              <a:t>アルファベット語</a:t>
            </a:r>
            <a:endParaRPr b="1"/>
          </a:p>
        </p:txBody>
      </p:sp>
      <p:sp>
        <p:nvSpPr>
          <p:cNvPr id="374" name="Google Shape;374;p61"/>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C63024"/>
              </a:buClr>
              <a:buSzPts val="4800"/>
              <a:buFont typeface="Arial"/>
              <a:buNone/>
            </a:pPr>
            <a:r>
              <a:rPr lang="en-US" sz="5400"/>
              <a:t>英語をカタカナ語で書いてみよう</a:t>
            </a:r>
            <a:endParaRPr sz="6400"/>
          </a:p>
        </p:txBody>
      </p:sp>
      <p:sp>
        <p:nvSpPr>
          <p:cNvPr id="380" name="Google Shape;380;p62"/>
          <p:cNvSpPr txBox="1"/>
          <p:nvPr>
            <p:ph idx="1" type="body"/>
          </p:nvPr>
        </p:nvSpPr>
        <p:spPr>
          <a:xfrm>
            <a:off x="979550" y="2396950"/>
            <a:ext cx="11045700" cy="1057200"/>
          </a:xfrm>
          <a:prstGeom prst="rect">
            <a:avLst/>
          </a:prstGeom>
          <a:noFill/>
          <a:ln>
            <a:noFill/>
          </a:ln>
        </p:spPr>
        <p:txBody>
          <a:bodyPr anchorCtr="0" anchor="t" bIns="50800" lIns="50800" spcFirstLastPara="1" rIns="50800" wrap="square" tIns="50800">
            <a:noAutofit/>
          </a:bodyPr>
          <a:lstStyle/>
          <a:p>
            <a:pPr indent="0" lvl="0" marL="0" rtl="0" algn="ctr">
              <a:lnSpc>
                <a:spcPct val="150000"/>
              </a:lnSpc>
              <a:spcBef>
                <a:spcPts val="2400"/>
              </a:spcBef>
              <a:spcAft>
                <a:spcPts val="1000"/>
              </a:spcAft>
              <a:buClr>
                <a:srgbClr val="000000"/>
              </a:buClr>
              <a:buSzPts val="2800"/>
              <a:buFont typeface="Arial"/>
              <a:buNone/>
            </a:pPr>
            <a:r>
              <a:rPr lang="en-US" sz="3300"/>
              <a:t>本日の授業では、カタカナ語・</a:t>
            </a:r>
            <a:r>
              <a:rPr lang="en-US" sz="3300"/>
              <a:t>アルファベット語</a:t>
            </a:r>
            <a:r>
              <a:rPr lang="en-US" sz="3300">
                <a:latin typeface="Arial"/>
                <a:ea typeface="Arial"/>
                <a:cs typeface="Arial"/>
                <a:sym typeface="Arial"/>
              </a:rPr>
              <a:t>を</a:t>
            </a:r>
            <a:br>
              <a:rPr lang="en-US" sz="3300">
                <a:latin typeface="Arial"/>
                <a:ea typeface="Arial"/>
                <a:cs typeface="Arial"/>
                <a:sym typeface="Arial"/>
              </a:rPr>
            </a:br>
            <a:r>
              <a:rPr b="1" lang="en-US" sz="4000">
                <a:solidFill>
                  <a:srgbClr val="C63024"/>
                </a:solidFill>
              </a:rPr>
              <a:t>10個</a:t>
            </a:r>
            <a:r>
              <a:rPr lang="en-US" sz="3300"/>
              <a:t>勉強します。</a:t>
            </a:r>
            <a:endParaRPr sz="3700"/>
          </a:p>
        </p:txBody>
      </p:sp>
      <p:sp>
        <p:nvSpPr>
          <p:cNvPr id="381" name="Google Shape;381;p6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382" name="Google Shape;382;p62"/>
          <p:cNvSpPr txBox="1"/>
          <p:nvPr/>
        </p:nvSpPr>
        <p:spPr>
          <a:xfrm>
            <a:off x="731900" y="4551825"/>
            <a:ext cx="7571400" cy="2279700"/>
          </a:xfrm>
          <a:prstGeom prst="rect">
            <a:avLst/>
          </a:prstGeom>
          <a:noFill/>
          <a:ln>
            <a:noFill/>
          </a:ln>
        </p:spPr>
        <p:txBody>
          <a:bodyPr anchorCtr="0" anchor="ctr" bIns="50800" lIns="50800" spcFirstLastPara="1" rIns="50800" wrap="square" tIns="50800">
            <a:noAutofit/>
          </a:bodyPr>
          <a:lstStyle/>
          <a:p>
            <a:pPr indent="0" lvl="0" marL="457200" marR="0" rtl="0" algn="l">
              <a:lnSpc>
                <a:spcPct val="100000"/>
              </a:lnSpc>
              <a:spcBef>
                <a:spcPts val="0"/>
              </a:spcBef>
              <a:spcAft>
                <a:spcPts val="0"/>
              </a:spcAft>
              <a:buNone/>
            </a:pPr>
            <a:r>
              <a:t/>
            </a:r>
            <a:endParaRPr sz="1600"/>
          </a:p>
          <a:p>
            <a:pPr indent="-241300" lvl="0" marL="228600" marR="0" rtl="0" algn="l">
              <a:lnSpc>
                <a:spcPct val="100000"/>
              </a:lnSpc>
              <a:spcBef>
                <a:spcPts val="2000"/>
              </a:spcBef>
              <a:spcAft>
                <a:spcPts val="0"/>
              </a:spcAft>
              <a:buClr>
                <a:srgbClr val="000000"/>
              </a:buClr>
              <a:buSzPts val="3100"/>
              <a:buFont typeface="Arial"/>
              <a:buAutoNum type="arabicParenR"/>
            </a:pPr>
            <a:r>
              <a:rPr lang="en-US" sz="3100"/>
              <a:t> 各自カナを書いて</a:t>
            </a:r>
            <a:r>
              <a:rPr b="0" i="0" lang="en-US" sz="3100" u="none" cap="none" strike="noStrike">
                <a:solidFill>
                  <a:srgbClr val="000000"/>
                </a:solidFill>
                <a:latin typeface="Arial"/>
                <a:ea typeface="Arial"/>
                <a:cs typeface="Arial"/>
                <a:sym typeface="Arial"/>
              </a:rPr>
              <a:t>みよう</a:t>
            </a:r>
            <a:endParaRPr sz="1600"/>
          </a:p>
          <a:p>
            <a:pPr indent="-241300" lvl="0" marL="228600" marR="0" rtl="0" algn="l">
              <a:lnSpc>
                <a:spcPct val="100000"/>
              </a:lnSpc>
              <a:spcBef>
                <a:spcPts val="2000"/>
              </a:spcBef>
              <a:spcAft>
                <a:spcPts val="0"/>
              </a:spcAft>
              <a:buClr>
                <a:srgbClr val="000000"/>
              </a:buClr>
              <a:buSzPts val="3100"/>
              <a:buFont typeface="Arial"/>
              <a:buAutoNum type="arabicParenR"/>
            </a:pPr>
            <a:r>
              <a:rPr lang="en-US" sz="3100"/>
              <a:t> 先生と一緒に発音練習する</a:t>
            </a:r>
            <a:endParaRPr sz="1600"/>
          </a:p>
        </p:txBody>
      </p:sp>
      <p:pic>
        <p:nvPicPr>
          <p:cNvPr id="383" name="Google Shape;383;p62"/>
          <p:cNvPicPr preferRelativeResize="0"/>
          <p:nvPr/>
        </p:nvPicPr>
        <p:blipFill>
          <a:blip r:embed="rId3">
            <a:alphaModFix/>
          </a:blip>
          <a:stretch>
            <a:fillRect/>
          </a:stretch>
        </p:blipFill>
        <p:spPr>
          <a:xfrm>
            <a:off x="7024127" y="4635598"/>
            <a:ext cx="5001124" cy="3334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389" name="Google Shape;389;p63"/>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Radius</a:t>
            </a:r>
            <a:r>
              <a:rPr b="1" lang="en-US" sz="3600"/>
              <a:t>」</a:t>
            </a:r>
            <a:r>
              <a:rPr lang="en-US" sz="3600"/>
              <a:t>のカタカナ語を書いてください。</a:t>
            </a:r>
            <a:endParaRPr sz="3600"/>
          </a:p>
        </p:txBody>
      </p:sp>
      <p:sp>
        <p:nvSpPr>
          <p:cNvPr id="390" name="Google Shape;390;p63"/>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1</a:t>
            </a:r>
            <a:endParaRPr sz="4800">
              <a:solidFill>
                <a:schemeClr val="lt1"/>
              </a:solidFill>
            </a:endParaRPr>
          </a:p>
        </p:txBody>
      </p:sp>
      <p:pic>
        <p:nvPicPr>
          <p:cNvPr id="391" name="Google Shape;391;p63">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392" name="Google Shape;392;p6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63"/>
          <p:cNvPicPr preferRelativeResize="0"/>
          <p:nvPr/>
        </p:nvPicPr>
        <p:blipFill>
          <a:blip r:embed="rId6">
            <a:alphaModFix/>
          </a:blip>
          <a:stretch>
            <a:fillRect/>
          </a:stretch>
        </p:blipFill>
        <p:spPr>
          <a:xfrm>
            <a:off x="2847088" y="2188451"/>
            <a:ext cx="7322725" cy="5015925"/>
          </a:xfrm>
          <a:prstGeom prst="rect">
            <a:avLst/>
          </a:prstGeom>
          <a:noFill/>
          <a:ln>
            <a:noFill/>
          </a:ln>
        </p:spPr>
      </p:pic>
      <p:cxnSp>
        <p:nvCxnSpPr>
          <p:cNvPr id="394" name="Google Shape;394;p63"/>
          <p:cNvCxnSpPr/>
          <p:nvPr/>
        </p:nvCxnSpPr>
        <p:spPr>
          <a:xfrm>
            <a:off x="3904825" y="3751325"/>
            <a:ext cx="2287200" cy="0"/>
          </a:xfrm>
          <a:prstGeom prst="straightConnector1">
            <a:avLst/>
          </a:prstGeom>
          <a:noFill/>
          <a:ln cap="flat" cmpd="sng" w="76200">
            <a:solidFill>
              <a:srgbClr val="C63024"/>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4"/>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b="1" lang="en-US" sz="5400"/>
              <a:t>英語をカタカナ語で書いてみよう</a:t>
            </a:r>
            <a:endParaRPr b="1" sz="6400"/>
          </a:p>
        </p:txBody>
      </p:sp>
      <p:sp>
        <p:nvSpPr>
          <p:cNvPr id="400" name="Google Shape;400;p64"/>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Biometric </a:t>
            </a:r>
            <a:r>
              <a:rPr b="1" lang="en-US" sz="3600"/>
              <a:t>」</a:t>
            </a:r>
            <a:r>
              <a:rPr lang="en-US" sz="3600"/>
              <a:t>のカタカナ語を書いてください。</a:t>
            </a:r>
            <a:endParaRPr sz="3600"/>
          </a:p>
        </p:txBody>
      </p:sp>
      <p:sp>
        <p:nvSpPr>
          <p:cNvPr id="401" name="Google Shape;401;p64"/>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2</a:t>
            </a:r>
            <a:endParaRPr sz="4800">
              <a:solidFill>
                <a:schemeClr val="lt1"/>
              </a:solidFill>
            </a:endParaRPr>
          </a:p>
        </p:txBody>
      </p:sp>
      <p:pic>
        <p:nvPicPr>
          <p:cNvPr id="402" name="Google Shape;402;p64">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03" name="Google Shape;403;p6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64"/>
          <p:cNvPicPr preferRelativeResize="0"/>
          <p:nvPr/>
        </p:nvPicPr>
        <p:blipFill>
          <a:blip r:embed="rId6">
            <a:alphaModFix/>
          </a:blip>
          <a:stretch>
            <a:fillRect/>
          </a:stretch>
        </p:blipFill>
        <p:spPr>
          <a:xfrm>
            <a:off x="2503988" y="2573800"/>
            <a:ext cx="8008924" cy="467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5"/>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410" name="Google Shape;410;p65"/>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VPN</a:t>
            </a:r>
            <a:r>
              <a:rPr b="1" lang="en-US" sz="3600"/>
              <a:t>」</a:t>
            </a:r>
            <a:r>
              <a:rPr lang="en-US" sz="3600"/>
              <a:t>のカタカナ語を書いてください。</a:t>
            </a:r>
            <a:endParaRPr sz="3600"/>
          </a:p>
        </p:txBody>
      </p:sp>
      <p:sp>
        <p:nvSpPr>
          <p:cNvPr id="411" name="Google Shape;411;p65"/>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3</a:t>
            </a:r>
            <a:endParaRPr sz="4800">
              <a:solidFill>
                <a:schemeClr val="lt1"/>
              </a:solidFill>
            </a:endParaRPr>
          </a:p>
        </p:txBody>
      </p:sp>
      <p:pic>
        <p:nvPicPr>
          <p:cNvPr id="412" name="Google Shape;412;p65">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13" name="Google Shape;413;p6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65"/>
          <p:cNvPicPr preferRelativeResize="0"/>
          <p:nvPr/>
        </p:nvPicPr>
        <p:blipFill>
          <a:blip r:embed="rId6">
            <a:alphaModFix/>
          </a:blip>
          <a:stretch>
            <a:fillRect/>
          </a:stretch>
        </p:blipFill>
        <p:spPr>
          <a:xfrm>
            <a:off x="1136050" y="3289638"/>
            <a:ext cx="10610850" cy="3762375"/>
          </a:xfrm>
          <a:prstGeom prst="rect">
            <a:avLst/>
          </a:prstGeom>
          <a:noFill/>
          <a:ln>
            <a:noFill/>
          </a:ln>
        </p:spPr>
      </p:pic>
      <p:sp>
        <p:nvSpPr>
          <p:cNvPr id="415" name="Google Shape;415;p65"/>
          <p:cNvSpPr/>
          <p:nvPr/>
        </p:nvSpPr>
        <p:spPr>
          <a:xfrm>
            <a:off x="5371375" y="6206363"/>
            <a:ext cx="2140200" cy="9306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graphicFrame>
        <p:nvGraphicFramePr>
          <p:cNvPr id="421" name="Google Shape;421;p66"/>
          <p:cNvGraphicFramePr/>
          <p:nvPr/>
        </p:nvGraphicFramePr>
        <p:xfrm>
          <a:off x="684186" y="2341503"/>
          <a:ext cx="3000000" cy="3000000"/>
        </p:xfrm>
        <a:graphic>
          <a:graphicData uri="http://schemas.openxmlformats.org/drawingml/2006/table">
            <a:tbl>
              <a:tblPr bandRow="1">
                <a:noFill/>
                <a:tableStyleId>{51497DDE-C6E9-4BC8-B323-A692CD6A4A2F}</a:tableStyleId>
              </a:tblPr>
              <a:tblGrid>
                <a:gridCol w="942900"/>
                <a:gridCol w="4055650"/>
                <a:gridCol w="6637875"/>
              </a:tblGrid>
              <a:tr h="545450">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No</a:t>
                      </a:r>
                      <a:endParaRPr b="1"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Clr>
                          <a:schemeClr val="dk1"/>
                        </a:buClr>
                        <a:buSzPts val="3000"/>
                        <a:buFont typeface="Arial"/>
                        <a:buNone/>
                      </a:pPr>
                      <a:r>
                        <a:rPr b="1" lang="en-US" sz="3000">
                          <a:solidFill>
                            <a:schemeClr val="dk1"/>
                          </a:solidFill>
                          <a:latin typeface="Arial"/>
                          <a:ea typeface="Arial"/>
                          <a:cs typeface="Arial"/>
                          <a:sym typeface="Arial"/>
                        </a:rPr>
                        <a:t>英語</a:t>
                      </a:r>
                      <a:endParaRPr b="1" sz="3000" u="none" cap="none" strike="noStrike">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カタカタ</a:t>
                      </a:r>
                      <a:endParaRPr b="1"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r>
              <a:tr h="683650">
                <a:tc>
                  <a:txBody>
                    <a:bodyPr/>
                    <a:lstStyle/>
                    <a:p>
                      <a:pPr indent="0" lvl="0" marL="0" marR="0" rtl="0" algn="ctr">
                        <a:lnSpc>
                          <a:spcPct val="100000"/>
                        </a:lnSpc>
                        <a:spcBef>
                          <a:spcPts val="0"/>
                        </a:spcBef>
                        <a:spcAft>
                          <a:spcPts val="0"/>
                        </a:spcAft>
                        <a:buNone/>
                      </a:pPr>
                      <a:r>
                        <a:rPr lang="en-US" sz="3000">
                          <a:solidFill>
                            <a:schemeClr val="dk1"/>
                          </a:solidFill>
                        </a:rPr>
                        <a:t>1</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Radius</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63775">
                <a:tc>
                  <a:txBody>
                    <a:bodyPr/>
                    <a:lstStyle/>
                    <a:p>
                      <a:pPr indent="0" lvl="0" marL="0" marR="0" rtl="0" algn="ctr">
                        <a:lnSpc>
                          <a:spcPct val="100000"/>
                        </a:lnSpc>
                        <a:spcBef>
                          <a:spcPts val="0"/>
                        </a:spcBef>
                        <a:spcAft>
                          <a:spcPts val="0"/>
                        </a:spcAft>
                        <a:buNone/>
                      </a:pPr>
                      <a:r>
                        <a:rPr lang="en-US" sz="3000">
                          <a:solidFill>
                            <a:schemeClr val="dk1"/>
                          </a:solidFill>
                        </a:rPr>
                        <a:t>2</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3000">
                          <a:solidFill>
                            <a:schemeClr val="dk1"/>
                          </a:solidFill>
                          <a:latin typeface="Arial"/>
                          <a:ea typeface="Arial"/>
                          <a:cs typeface="Arial"/>
                          <a:sym typeface="Arial"/>
                        </a:rPr>
                        <a:t>Remote</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3</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dk1"/>
                          </a:solidFill>
                          <a:latin typeface="Arial"/>
                          <a:ea typeface="Arial"/>
                          <a:cs typeface="Arial"/>
                          <a:sym typeface="Arial"/>
                        </a:rPr>
                        <a:t>Authentication</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4</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3000">
                          <a:solidFill>
                            <a:schemeClr val="dk1"/>
                          </a:solidFill>
                          <a:latin typeface="Arial"/>
                          <a:ea typeface="Arial"/>
                          <a:cs typeface="Arial"/>
                          <a:sym typeface="Arial"/>
                        </a:rPr>
                        <a:t>Dial</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5</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Biometric</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6</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Pattern</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00">
                <a:tc>
                  <a:txBody>
                    <a:bodyPr/>
                    <a:lstStyle/>
                    <a:p>
                      <a:pPr indent="0" lvl="0" marL="0" rtl="0" algn="l">
                        <a:spcBef>
                          <a:spcPts val="0"/>
                        </a:spcBef>
                        <a:spcAft>
                          <a:spcPts val="0"/>
                        </a:spcAft>
                        <a:buNone/>
                      </a:pPr>
                      <a:r>
                        <a:rPr lang="en-US" sz="3000">
                          <a:solidFill>
                            <a:schemeClr val="dk1"/>
                          </a:solidFill>
                        </a:rPr>
                        <a:t>   7</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Virtual</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00">
                <a:tc>
                  <a:txBody>
                    <a:bodyPr/>
                    <a:lstStyle/>
                    <a:p>
                      <a:pPr indent="0" lvl="0" marL="0" rtl="0" algn="l">
                        <a:spcBef>
                          <a:spcPts val="0"/>
                        </a:spcBef>
                        <a:spcAft>
                          <a:spcPts val="0"/>
                        </a:spcAft>
                        <a:buNone/>
                      </a:pPr>
                      <a:r>
                        <a:rPr lang="en-US" sz="3000">
                          <a:solidFill>
                            <a:schemeClr val="dk1"/>
                          </a:solidFill>
                        </a:rPr>
                        <a:t>   8</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Private</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00">
                <a:tc>
                  <a:txBody>
                    <a:bodyPr/>
                    <a:lstStyle/>
                    <a:p>
                      <a:pPr indent="0" lvl="0" marL="0" rtl="0" algn="l">
                        <a:spcBef>
                          <a:spcPts val="0"/>
                        </a:spcBef>
                        <a:spcAft>
                          <a:spcPts val="0"/>
                        </a:spcAft>
                        <a:buNone/>
                      </a:pPr>
                      <a:r>
                        <a:rPr lang="en-US" sz="3000">
                          <a:solidFill>
                            <a:schemeClr val="dk1"/>
                          </a:solidFill>
                        </a:rPr>
                        <a:t>   9</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marR="0" rtl="0" algn="l">
                        <a:lnSpc>
                          <a:spcPct val="100000"/>
                        </a:lnSpc>
                        <a:spcBef>
                          <a:spcPts val="0"/>
                        </a:spcBef>
                        <a:spcAft>
                          <a:spcPts val="0"/>
                        </a:spcAft>
                        <a:buNone/>
                      </a:pPr>
                      <a:r>
                        <a:rPr lang="en-US" sz="3000">
                          <a:solidFill>
                            <a:schemeClr val="dk1"/>
                          </a:solidFill>
                          <a:latin typeface="Arial"/>
                          <a:ea typeface="Arial"/>
                          <a:cs typeface="Arial"/>
                          <a:sym typeface="Arial"/>
                        </a:rPr>
                        <a:t>ID</a:t>
                      </a:r>
                      <a:endParaRPr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marR="0" rtl="0" algn="l">
                        <a:lnSpc>
                          <a:spcPct val="100000"/>
                        </a:lnSpc>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25">
                <a:tc>
                  <a:txBody>
                    <a:bodyPr/>
                    <a:lstStyle/>
                    <a:p>
                      <a:pPr indent="0" lvl="0" marL="0" rtl="0" algn="l">
                        <a:spcBef>
                          <a:spcPts val="0"/>
                        </a:spcBef>
                        <a:spcAft>
                          <a:spcPts val="0"/>
                        </a:spcAft>
                        <a:buNone/>
                      </a:pPr>
                      <a:r>
                        <a:rPr lang="en-US" sz="3000">
                          <a:solidFill>
                            <a:schemeClr val="dk1"/>
                          </a:solidFill>
                        </a:rPr>
                        <a:t>  10</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3000">
                          <a:solidFill>
                            <a:schemeClr val="dk1"/>
                          </a:solidFill>
                          <a:latin typeface="Arial"/>
                          <a:ea typeface="Arial"/>
                          <a:cs typeface="Arial"/>
                          <a:sym typeface="Arial"/>
                        </a:rPr>
                        <a:t>VPN</a:t>
                      </a:r>
                      <a:endParaRPr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422" name="Google Shape;422;p66"/>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0" lang="en-US"/>
              <a:t>カタカナ語</a:t>
            </a:r>
            <a:r>
              <a:rPr b="0" lang="en-US"/>
              <a:t>の発声練習</a:t>
            </a:r>
            <a:endParaRPr b="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7"/>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graphicFrame>
        <p:nvGraphicFramePr>
          <p:cNvPr id="428" name="Google Shape;428;p67"/>
          <p:cNvGraphicFramePr/>
          <p:nvPr/>
        </p:nvGraphicFramePr>
        <p:xfrm>
          <a:off x="684199" y="2168678"/>
          <a:ext cx="3000000" cy="3000000"/>
        </p:xfrm>
        <a:graphic>
          <a:graphicData uri="http://schemas.openxmlformats.org/drawingml/2006/table">
            <a:tbl>
              <a:tblPr bandRow="1">
                <a:noFill/>
                <a:tableStyleId>{51497DDE-C6E9-4BC8-B323-A692CD6A4A2F}</a:tableStyleId>
              </a:tblPr>
              <a:tblGrid>
                <a:gridCol w="942900"/>
                <a:gridCol w="4055650"/>
                <a:gridCol w="6637875"/>
              </a:tblGrid>
              <a:tr h="545450">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No</a:t>
                      </a:r>
                      <a:endParaRPr b="1"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Clr>
                          <a:schemeClr val="dk1"/>
                        </a:buClr>
                        <a:buSzPts val="3000"/>
                        <a:buFont typeface="Arial"/>
                        <a:buNone/>
                      </a:pPr>
                      <a:r>
                        <a:rPr b="1" lang="en-US" sz="3000">
                          <a:solidFill>
                            <a:schemeClr val="dk1"/>
                          </a:solidFill>
                          <a:latin typeface="Arial"/>
                          <a:ea typeface="Arial"/>
                          <a:cs typeface="Arial"/>
                          <a:sym typeface="Arial"/>
                        </a:rPr>
                        <a:t>英語</a:t>
                      </a:r>
                      <a:endParaRPr b="1" sz="3000" u="none" cap="none" strike="noStrike">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カタカタ</a:t>
                      </a:r>
                      <a:endParaRPr b="1"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r>
              <a:tr h="683650">
                <a:tc>
                  <a:txBody>
                    <a:bodyPr/>
                    <a:lstStyle/>
                    <a:p>
                      <a:pPr indent="0" lvl="0" marL="0" marR="0" rtl="0" algn="ctr">
                        <a:lnSpc>
                          <a:spcPct val="100000"/>
                        </a:lnSpc>
                        <a:spcBef>
                          <a:spcPts val="0"/>
                        </a:spcBef>
                        <a:spcAft>
                          <a:spcPts val="0"/>
                        </a:spcAft>
                        <a:buNone/>
                      </a:pPr>
                      <a:r>
                        <a:rPr lang="en-US" sz="3000">
                          <a:solidFill>
                            <a:schemeClr val="dk1"/>
                          </a:solidFill>
                        </a:rPr>
                        <a:t>1</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dk1"/>
                          </a:solidFill>
                          <a:latin typeface="Arial"/>
                          <a:ea typeface="Arial"/>
                          <a:cs typeface="Arial"/>
                          <a:sym typeface="Arial"/>
                        </a:rPr>
                        <a:t>Social engineering</a:t>
                      </a:r>
                      <a:endParaRPr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63775">
                <a:tc>
                  <a:txBody>
                    <a:bodyPr/>
                    <a:lstStyle/>
                    <a:p>
                      <a:pPr indent="0" lvl="0" marL="0" marR="0" rtl="0" algn="ctr">
                        <a:lnSpc>
                          <a:spcPct val="100000"/>
                        </a:lnSpc>
                        <a:spcBef>
                          <a:spcPts val="0"/>
                        </a:spcBef>
                        <a:spcAft>
                          <a:spcPts val="0"/>
                        </a:spcAft>
                        <a:buNone/>
                      </a:pPr>
                      <a:r>
                        <a:rPr lang="en-US" sz="3000">
                          <a:solidFill>
                            <a:schemeClr val="dk1"/>
                          </a:solidFill>
                        </a:rPr>
                        <a:t>2</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Certification Authority</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3</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Secure Socket Layer</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4</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Multipurpose</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5</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Extensions</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00">
                <a:tc>
                  <a:txBody>
                    <a:bodyPr/>
                    <a:lstStyle/>
                    <a:p>
                      <a:pPr indent="0" lvl="0" marL="0" marR="0" rtl="0" algn="ctr">
                        <a:lnSpc>
                          <a:spcPct val="100000"/>
                        </a:lnSpc>
                        <a:spcBef>
                          <a:spcPts val="0"/>
                        </a:spcBef>
                        <a:spcAft>
                          <a:spcPts val="0"/>
                        </a:spcAft>
                        <a:buNone/>
                      </a:pPr>
                      <a:r>
                        <a:rPr lang="en-US" sz="3000">
                          <a:solidFill>
                            <a:schemeClr val="dk1"/>
                          </a:solidFill>
                        </a:rPr>
                        <a:t>6</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Algorithm</a:t>
                      </a:r>
                      <a:endParaRPr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00">
                <a:tc>
                  <a:txBody>
                    <a:bodyPr/>
                    <a:lstStyle/>
                    <a:p>
                      <a:pPr indent="0" lvl="0" marL="0" marR="0" rtl="0" algn="ctr">
                        <a:lnSpc>
                          <a:spcPct val="100000"/>
                        </a:lnSpc>
                        <a:spcBef>
                          <a:spcPts val="0"/>
                        </a:spcBef>
                        <a:spcAft>
                          <a:spcPts val="0"/>
                        </a:spcAft>
                        <a:buNone/>
                      </a:pPr>
                      <a:r>
                        <a:rPr lang="en-US" sz="3000">
                          <a:solidFill>
                            <a:schemeClr val="dk1"/>
                          </a:solidFill>
                        </a:rPr>
                        <a:t>7</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Message digest</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marR="0" rtl="0" algn="l">
                        <a:lnSpc>
                          <a:spcPct val="100000"/>
                        </a:lnSpc>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00">
                <a:tc>
                  <a:txBody>
                    <a:bodyPr/>
                    <a:lstStyle/>
                    <a:p>
                      <a:pPr indent="0" lvl="0" marL="0" marR="0" rtl="0" algn="ctr">
                        <a:lnSpc>
                          <a:spcPct val="100000"/>
                        </a:lnSpc>
                        <a:spcBef>
                          <a:spcPts val="0"/>
                        </a:spcBef>
                        <a:spcAft>
                          <a:spcPts val="0"/>
                        </a:spcAft>
                        <a:buNone/>
                      </a:pPr>
                      <a:r>
                        <a:rPr lang="en-US" sz="3000">
                          <a:solidFill>
                            <a:schemeClr val="dk1"/>
                          </a:solidFill>
                        </a:rPr>
                        <a:t>8</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3000">
                          <a:solidFill>
                            <a:schemeClr val="dk1"/>
                          </a:solidFill>
                          <a:latin typeface="Arial"/>
                          <a:ea typeface="Arial"/>
                          <a:cs typeface="Arial"/>
                          <a:sym typeface="Arial"/>
                        </a:rPr>
                        <a:t>Directory traversal</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9</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rPr lang="en-US" sz="3000">
                          <a:solidFill>
                            <a:schemeClr val="dk1"/>
                          </a:solidFill>
                          <a:latin typeface="Arial"/>
                          <a:ea typeface="Arial"/>
                          <a:cs typeface="Arial"/>
                          <a:sym typeface="Arial"/>
                        </a:rPr>
                        <a:t>Cache poisoning</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marR="0" rtl="0" algn="l">
                        <a:lnSpc>
                          <a:spcPct val="100000"/>
                        </a:lnSpc>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10</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3000">
                          <a:solidFill>
                            <a:schemeClr val="dk1"/>
                          </a:solidFill>
                          <a:latin typeface="Arial"/>
                          <a:ea typeface="Arial"/>
                          <a:cs typeface="Arial"/>
                          <a:sym typeface="Arial"/>
                        </a:rPr>
                        <a:t>Signature code</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429" name="Google Shape;429;p67"/>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0" lang="en-US"/>
              <a:t>カタカナ語</a:t>
            </a:r>
            <a:r>
              <a:rPr b="0" lang="en-US"/>
              <a:t>の</a:t>
            </a:r>
            <a:r>
              <a:rPr lang="en-US"/>
              <a:t>復習</a:t>
            </a:r>
            <a:endParaRPr b="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8"/>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文章の理解</a:t>
            </a:r>
            <a:endParaRPr b="1"/>
          </a:p>
        </p:txBody>
      </p:sp>
      <p:sp>
        <p:nvSpPr>
          <p:cNvPr id="435" name="Google Shape;435;p68"/>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9"/>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441" name="Google Shape;441;p69"/>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fontScale="90000"/>
          </a:bodyPr>
          <a:lstStyle/>
          <a:p>
            <a:pPr indent="0" lvl="0" marL="0" rtl="0" algn="l">
              <a:lnSpc>
                <a:spcPct val="100000"/>
              </a:lnSpc>
              <a:spcBef>
                <a:spcPts val="0"/>
              </a:spcBef>
              <a:spcAft>
                <a:spcPts val="0"/>
              </a:spcAft>
              <a:buClr>
                <a:srgbClr val="C63024"/>
              </a:buClr>
              <a:buSzPct val="100000"/>
              <a:buFont typeface="Arial"/>
              <a:buNone/>
            </a:pPr>
            <a:r>
              <a:rPr b="0" lang="en-US"/>
              <a:t>ネットワークセキュリティの</a:t>
            </a:r>
            <a:endParaRPr b="0"/>
          </a:p>
          <a:p>
            <a:pPr indent="0" lvl="0" marL="0" rtl="0" algn="l">
              <a:lnSpc>
                <a:spcPct val="100000"/>
              </a:lnSpc>
              <a:spcBef>
                <a:spcPts val="0"/>
              </a:spcBef>
              <a:spcAft>
                <a:spcPts val="0"/>
              </a:spcAft>
              <a:buClr>
                <a:srgbClr val="C63024"/>
              </a:buClr>
              <a:buSzPct val="100000"/>
              <a:buFont typeface="Arial"/>
              <a:buNone/>
            </a:pPr>
            <a:r>
              <a:rPr b="0" lang="en-US"/>
              <a:t>全体内容</a:t>
            </a:r>
            <a:endParaRPr b="0"/>
          </a:p>
        </p:txBody>
      </p:sp>
      <p:pic>
        <p:nvPicPr>
          <p:cNvPr id="442" name="Google Shape;442;p69"/>
          <p:cNvPicPr preferRelativeResize="0"/>
          <p:nvPr/>
        </p:nvPicPr>
        <p:blipFill>
          <a:blip r:embed="rId3">
            <a:alphaModFix/>
          </a:blip>
          <a:stretch>
            <a:fillRect/>
          </a:stretch>
        </p:blipFill>
        <p:spPr>
          <a:xfrm>
            <a:off x="2189375" y="2679300"/>
            <a:ext cx="5734275" cy="672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0"/>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448" name="Google Shape;448;p70"/>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fontScale="90000"/>
          </a:bodyPr>
          <a:lstStyle/>
          <a:p>
            <a:pPr indent="0" lvl="0" marL="0" rtl="0" algn="l">
              <a:lnSpc>
                <a:spcPct val="100000"/>
              </a:lnSpc>
              <a:spcBef>
                <a:spcPts val="0"/>
              </a:spcBef>
              <a:spcAft>
                <a:spcPts val="0"/>
              </a:spcAft>
              <a:buClr>
                <a:srgbClr val="C63024"/>
              </a:buClr>
              <a:buSzPct val="100000"/>
              <a:buFont typeface="Arial"/>
              <a:buNone/>
            </a:pPr>
            <a:r>
              <a:rPr b="0" lang="en-US"/>
              <a:t>ネットワークセキュリティの</a:t>
            </a:r>
            <a:endParaRPr b="0"/>
          </a:p>
          <a:p>
            <a:pPr indent="0" lvl="0" marL="0" rtl="0" algn="l">
              <a:lnSpc>
                <a:spcPct val="100000"/>
              </a:lnSpc>
              <a:spcBef>
                <a:spcPts val="0"/>
              </a:spcBef>
              <a:spcAft>
                <a:spcPts val="0"/>
              </a:spcAft>
              <a:buClr>
                <a:srgbClr val="C63024"/>
              </a:buClr>
              <a:buSzPct val="100000"/>
              <a:buFont typeface="Arial"/>
              <a:buNone/>
            </a:pPr>
            <a:r>
              <a:rPr b="0" lang="en-US"/>
              <a:t>全体内容</a:t>
            </a:r>
            <a:endParaRPr b="0"/>
          </a:p>
        </p:txBody>
      </p:sp>
      <p:pic>
        <p:nvPicPr>
          <p:cNvPr id="449" name="Google Shape;449;p70"/>
          <p:cNvPicPr preferRelativeResize="0"/>
          <p:nvPr/>
        </p:nvPicPr>
        <p:blipFill>
          <a:blip r:embed="rId3">
            <a:alphaModFix/>
          </a:blip>
          <a:stretch>
            <a:fillRect/>
          </a:stretch>
        </p:blipFill>
        <p:spPr>
          <a:xfrm>
            <a:off x="2189375" y="2679300"/>
            <a:ext cx="5734275" cy="6724850"/>
          </a:xfrm>
          <a:prstGeom prst="rect">
            <a:avLst/>
          </a:prstGeom>
          <a:noFill/>
          <a:ln>
            <a:noFill/>
          </a:ln>
        </p:spPr>
      </p:pic>
      <p:sp>
        <p:nvSpPr>
          <p:cNvPr id="450" name="Google Shape;450;p70"/>
          <p:cNvSpPr/>
          <p:nvPr/>
        </p:nvSpPr>
        <p:spPr>
          <a:xfrm>
            <a:off x="2189375" y="2526000"/>
            <a:ext cx="5620200" cy="31203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3"/>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1" i="0" lang="en-US" sz="6400" u="none" cap="none" strike="noStrike">
                <a:solidFill>
                  <a:srgbClr val="C63024"/>
                </a:solidFill>
              </a:rPr>
              <a:t>目的と目標</a:t>
            </a:r>
            <a:endParaRPr b="1"/>
          </a:p>
        </p:txBody>
      </p:sp>
      <p:sp>
        <p:nvSpPr>
          <p:cNvPr id="302" name="Google Shape;302;p53"/>
          <p:cNvSpPr txBox="1"/>
          <p:nvPr>
            <p:ph idx="1" type="body"/>
          </p:nvPr>
        </p:nvSpPr>
        <p:spPr>
          <a:xfrm>
            <a:off x="952550" y="2220850"/>
            <a:ext cx="11099700" cy="7236900"/>
          </a:xfrm>
          <a:prstGeom prst="rect">
            <a:avLst/>
          </a:prstGeom>
          <a:noFill/>
          <a:ln>
            <a:noFill/>
          </a:ln>
        </p:spPr>
        <p:txBody>
          <a:bodyPr anchorCtr="0" anchor="t" bIns="50800" lIns="50800" spcFirstLastPara="1" rIns="50800" wrap="square" tIns="50800">
            <a:noAutofit/>
          </a:bodyPr>
          <a:lstStyle/>
          <a:p>
            <a:pPr indent="0" lvl="0" marL="0" rtl="0" algn="l">
              <a:lnSpc>
                <a:spcPct val="110000"/>
              </a:lnSpc>
              <a:spcBef>
                <a:spcPts val="0"/>
              </a:spcBef>
              <a:spcAft>
                <a:spcPts val="0"/>
              </a:spcAft>
              <a:buClr>
                <a:srgbClr val="000000"/>
              </a:buClr>
              <a:buSzPts val="3200"/>
              <a:buFont typeface="Arial"/>
              <a:buNone/>
            </a:pPr>
            <a:r>
              <a:rPr b="1" lang="en-US"/>
              <a:t>目的</a:t>
            </a:r>
            <a:endParaRPr b="1"/>
          </a:p>
          <a:p>
            <a:pPr indent="-431800" lvl="2" marL="1333500" rtl="0" algn="l">
              <a:lnSpc>
                <a:spcPct val="60000"/>
              </a:lnSpc>
              <a:spcBef>
                <a:spcPts val="2400"/>
              </a:spcBef>
              <a:spcAft>
                <a:spcPts val="0"/>
              </a:spcAft>
              <a:buClr>
                <a:srgbClr val="000000"/>
              </a:buClr>
              <a:buSzPts val="2360"/>
              <a:buFont typeface="Arial"/>
              <a:buChar char="•"/>
            </a:pPr>
            <a:r>
              <a:rPr lang="en-US" sz="3000"/>
              <a:t>FEの内容</a:t>
            </a:r>
            <a:r>
              <a:rPr b="0" i="0" lang="en-US" sz="3000" u="none" cap="none" strike="noStrike">
                <a:solidFill>
                  <a:srgbClr val="000000"/>
                </a:solidFill>
                <a:latin typeface="Arial"/>
                <a:ea typeface="Arial"/>
                <a:cs typeface="Arial"/>
                <a:sym typeface="Arial"/>
              </a:rPr>
              <a:t>を理解する</a:t>
            </a:r>
            <a:endParaRPr b="0" i="0" sz="3000" u="none" cap="none" strike="noStrike">
              <a:solidFill>
                <a:srgbClr val="000000"/>
              </a:solidFill>
              <a:latin typeface="Arial"/>
              <a:ea typeface="Arial"/>
              <a:cs typeface="Arial"/>
              <a:sym typeface="Arial"/>
            </a:endParaRPr>
          </a:p>
          <a:p>
            <a:pPr indent="-431800" lvl="2" marL="1333500" rtl="0" algn="l">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indent="-431800" lvl="2" marL="1333500" rtl="0" algn="l">
              <a:lnSpc>
                <a:spcPct val="60000"/>
              </a:lnSpc>
              <a:spcBef>
                <a:spcPts val="2400"/>
              </a:spcBef>
              <a:spcAft>
                <a:spcPts val="0"/>
              </a:spcAft>
              <a:buClr>
                <a:srgbClr val="000000"/>
              </a:buClr>
              <a:buSzPts val="2360"/>
              <a:buFont typeface="Arial"/>
              <a:buChar char="•"/>
            </a:pPr>
            <a:r>
              <a:rPr lang="en-US" sz="3000"/>
              <a:t>話す能力を改善する</a:t>
            </a:r>
            <a:endParaRPr sz="3000"/>
          </a:p>
          <a:p>
            <a:pPr indent="0" lvl="0" marL="0" rtl="0" algn="l">
              <a:lnSpc>
                <a:spcPct val="100000"/>
              </a:lnSpc>
              <a:spcBef>
                <a:spcPts val="2400"/>
              </a:spcBef>
              <a:spcAft>
                <a:spcPts val="0"/>
              </a:spcAft>
              <a:buClr>
                <a:srgbClr val="000000"/>
              </a:buClr>
              <a:buSzPts val="3200"/>
              <a:buFont typeface="Arial"/>
              <a:buNone/>
            </a:pPr>
            <a:r>
              <a:rPr b="1" lang="en-US"/>
              <a:t>目標</a:t>
            </a:r>
            <a:endParaRPr b="1"/>
          </a:p>
          <a:p>
            <a:pPr indent="-431800" lvl="2" marL="1333500" rtl="0" algn="l">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indent="-419100" lvl="0" marL="1828800" rtl="0" algn="l">
              <a:lnSpc>
                <a:spcPct val="60000"/>
              </a:lnSpc>
              <a:spcBef>
                <a:spcPts val="0"/>
              </a:spcBef>
              <a:spcAft>
                <a:spcPts val="0"/>
              </a:spcAft>
              <a:buSzPts val="3000"/>
              <a:buChar char="➔"/>
            </a:pPr>
            <a:r>
              <a:rPr lang="en-US" sz="3000"/>
              <a:t>正しく読むことができる</a:t>
            </a:r>
            <a:br>
              <a:rPr lang="en-US" sz="3000"/>
            </a:br>
            <a:endParaRPr sz="3000"/>
          </a:p>
          <a:p>
            <a:pPr indent="-419100" lvl="0" marL="1828800" rtl="0" algn="l">
              <a:lnSpc>
                <a:spcPct val="60000"/>
              </a:lnSpc>
              <a:spcBef>
                <a:spcPts val="0"/>
              </a:spcBef>
              <a:spcAft>
                <a:spcPts val="0"/>
              </a:spcAft>
              <a:buSzPts val="3000"/>
              <a:buChar char="➔"/>
            </a:pPr>
            <a:r>
              <a:rPr lang="en-US" sz="3000"/>
              <a:t>意味を理解す</a:t>
            </a:r>
            <a:r>
              <a:rPr lang="en-US" sz="3000"/>
              <a:t>ることができる</a:t>
            </a:r>
            <a:endParaRPr sz="3000"/>
          </a:p>
          <a:p>
            <a:pPr indent="-431800" lvl="2" marL="1333500" rtl="0" algn="l">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indent="-431800" lvl="2" marL="1333500" rtl="0" algn="l">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indent="-431800" lvl="2" marL="1333500" rtl="0" algn="l">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indent="0" lvl="0" marL="0" rtl="0" algn="l">
              <a:lnSpc>
                <a:spcPct val="80000"/>
              </a:lnSpc>
              <a:spcBef>
                <a:spcPts val="2400"/>
              </a:spcBef>
              <a:spcAft>
                <a:spcPts val="0"/>
              </a:spcAft>
              <a:buSzPts val="3200"/>
              <a:buNone/>
            </a:pPr>
            <a:r>
              <a:t/>
            </a:r>
            <a:endParaRPr>
              <a:solidFill>
                <a:schemeClr val="dk1"/>
              </a:solidFill>
            </a:endParaRPr>
          </a:p>
        </p:txBody>
      </p:sp>
      <p:sp>
        <p:nvSpPr>
          <p:cNvPr id="303" name="Google Shape;303;p53"/>
          <p:cNvSpPr txBox="1"/>
          <p:nvPr>
            <p:ph idx="12" type="sldNum"/>
          </p:nvPr>
        </p:nvSpPr>
        <p:spPr>
          <a:xfrm>
            <a:off x="12352043" y="9102240"/>
            <a:ext cx="2823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1"/>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ネットワーク</a:t>
            </a:r>
            <a:br>
              <a:rPr b="1" lang="en-US" sz="7000"/>
            </a:br>
            <a:r>
              <a:rPr b="1" lang="en-US" sz="7000"/>
              <a:t>セキュリティ技術</a:t>
            </a:r>
            <a:endParaRPr b="1" sz="7000"/>
          </a:p>
        </p:txBody>
      </p:sp>
      <p:sp>
        <p:nvSpPr>
          <p:cNvPr id="456" name="Google Shape;456;p71"/>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462" name="Google Shape;462;p72"/>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463" name="Google Shape;463;p72"/>
          <p:cNvGraphicFramePr/>
          <p:nvPr/>
        </p:nvGraphicFramePr>
        <p:xfrm>
          <a:off x="687521" y="2715234"/>
          <a:ext cx="3000000" cy="3000000"/>
        </p:xfrm>
        <a:graphic>
          <a:graphicData uri="http://schemas.openxmlformats.org/drawingml/2006/table">
            <a:tbl>
              <a:tblPr>
                <a:noFill/>
                <a:tableStyleId>{17049B0E-1E31-4817-9320-0DEEBBB19983}</a:tableStyleId>
              </a:tblPr>
              <a:tblGrid>
                <a:gridCol w="1035850"/>
                <a:gridCol w="4461325"/>
                <a:gridCol w="5975700"/>
              </a:tblGrid>
              <a:tr h="659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r>
              <a:tr h="659000">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介する</a:t>
                      </a:r>
                      <a:endParaRPr sz="1100">
                        <a:latin typeface="Calibri"/>
                        <a:ea typeface="Calibri"/>
                        <a:cs typeface="Calibri"/>
                        <a:sym typeface="Calibri"/>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便利</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a:t>
                      </a: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危険性</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防止する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逆に</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lt1"/>
                    </a:solidFill>
                  </a:tcPr>
                </a:tc>
                <a:tc>
                  <a:txBody>
                    <a:bodyPr/>
                    <a:lstStyle/>
                    <a:p>
                      <a:pPr indent="0" lvl="0" marL="0" marR="0" rtl="0" algn="l">
                        <a:lnSpc>
                          <a:spcPct val="115000"/>
                        </a:lnSpc>
                        <a:spcBef>
                          <a:spcPts val="0"/>
                        </a:spcBef>
                        <a:spcAft>
                          <a:spcPts val="0"/>
                        </a:spcAft>
                        <a:buNone/>
                      </a:pPr>
                      <a:r>
                        <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3"/>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Kỹ thuật bảo mật mạng</a:t>
            </a:r>
            <a:endParaRPr b="0"/>
          </a:p>
        </p:txBody>
      </p:sp>
      <p:sp>
        <p:nvSpPr>
          <p:cNvPr id="469" name="Google Shape;469;p73"/>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470" name="Google Shape;470;p73"/>
          <p:cNvSpPr txBox="1"/>
          <p:nvPr/>
        </p:nvSpPr>
        <p:spPr>
          <a:xfrm>
            <a:off x="282800" y="2321800"/>
            <a:ext cx="12439200" cy="2770500"/>
          </a:xfrm>
          <a:prstGeom prst="rect">
            <a:avLst/>
          </a:prstGeom>
          <a:noFill/>
          <a:ln cap="flat" cmpd="sng" w="19050">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Clr>
                <a:schemeClr val="dk1"/>
              </a:buClr>
              <a:buSzPts val="1100"/>
              <a:buFont typeface="Arial"/>
              <a:buNone/>
            </a:pPr>
            <a:r>
              <a:rPr lang="en-US" sz="3000">
                <a:solidFill>
                  <a:schemeClr val="dk1"/>
                </a:solidFill>
              </a:rPr>
              <a:t>コンピュータをネットワークに接続する</a:t>
            </a:r>
            <a:r>
              <a:rPr lang="en-US" sz="3000">
                <a:solidFill>
                  <a:schemeClr val="accent5"/>
                </a:solidFill>
              </a:rPr>
              <a:t>と</a:t>
            </a:r>
            <a:r>
              <a:rPr lang="en-US" sz="3000">
                <a:solidFill>
                  <a:schemeClr val="dk1"/>
                </a:solidFill>
              </a:rPr>
              <a:t>、ネットワークを介して</a:t>
            </a:r>
            <a:br>
              <a:rPr lang="en-US" sz="3000">
                <a:solidFill>
                  <a:schemeClr val="dk1"/>
                </a:solidFill>
              </a:rPr>
            </a:br>
            <a:r>
              <a:rPr lang="en-US" sz="3000">
                <a:solidFill>
                  <a:schemeClr val="dk1"/>
                </a:solidFill>
              </a:rPr>
              <a:t>他のコンピュータにアクセスできる</a:t>
            </a:r>
            <a:r>
              <a:rPr lang="en-US" sz="3000">
                <a:solidFill>
                  <a:schemeClr val="accent5"/>
                </a:solidFill>
              </a:rPr>
              <a:t>ので</a:t>
            </a:r>
            <a:r>
              <a:rPr lang="en-US" sz="3000">
                <a:solidFill>
                  <a:schemeClr val="dk1"/>
                </a:solidFill>
              </a:rPr>
              <a:t>便利です</a:t>
            </a:r>
            <a:r>
              <a:rPr lang="en-US" sz="3000">
                <a:solidFill>
                  <a:schemeClr val="accent5"/>
                </a:solidFill>
              </a:rPr>
              <a:t>が</a:t>
            </a:r>
            <a:r>
              <a:rPr lang="en-US" sz="3000">
                <a:solidFill>
                  <a:schemeClr val="dk1"/>
                </a:solidFill>
              </a:rPr>
              <a:t>、</a:t>
            </a:r>
            <a:r>
              <a:rPr lang="en-US" sz="3000">
                <a:solidFill>
                  <a:schemeClr val="accent5"/>
                </a:solidFill>
              </a:rPr>
              <a:t>逆に</a:t>
            </a:r>
            <a:r>
              <a:rPr lang="en-US" sz="3000">
                <a:solidFill>
                  <a:schemeClr val="dk1"/>
                </a:solidFill>
              </a:rPr>
              <a:t>他の</a:t>
            </a:r>
            <a:br>
              <a:rPr lang="en-US" sz="3000">
                <a:solidFill>
                  <a:schemeClr val="dk1"/>
                </a:solidFill>
              </a:rPr>
            </a:br>
            <a:r>
              <a:rPr lang="en-US" sz="3000">
                <a:solidFill>
                  <a:schemeClr val="dk1"/>
                </a:solidFill>
              </a:rPr>
              <a:t>コンピュータから不正にアクセスされてしまう危険性もあります。</a:t>
            </a:r>
            <a:br>
              <a:rPr lang="en-US" sz="3000">
                <a:solidFill>
                  <a:schemeClr val="dk1"/>
                </a:solidFill>
              </a:rPr>
            </a:br>
            <a:r>
              <a:rPr lang="en-US" sz="3000">
                <a:solidFill>
                  <a:schemeClr val="accent5"/>
                </a:solidFill>
              </a:rPr>
              <a:t>そのため</a:t>
            </a:r>
            <a:r>
              <a:rPr lang="en-US" sz="3000">
                <a:solidFill>
                  <a:schemeClr val="dk1"/>
                </a:solidFill>
              </a:rPr>
              <a:t>、ネットワークを介した不正なアク セスを防止するための</a:t>
            </a:r>
            <a:br>
              <a:rPr lang="en-US" sz="3000">
                <a:solidFill>
                  <a:schemeClr val="dk1"/>
                </a:solidFill>
              </a:rPr>
            </a:br>
            <a:r>
              <a:rPr lang="en-US" sz="3000">
                <a:solidFill>
                  <a:schemeClr val="dk1"/>
                </a:solidFill>
              </a:rPr>
              <a:t>さまざまな技術があります。</a:t>
            </a:r>
            <a:endParaRPr sz="3000">
              <a:solidFill>
                <a:schemeClr val="dk1"/>
              </a:solidFill>
            </a:endParaRPr>
          </a:p>
        </p:txBody>
      </p:sp>
      <p:sp>
        <p:nvSpPr>
          <p:cNvPr id="471" name="Google Shape;471;p73"/>
          <p:cNvSpPr txBox="1"/>
          <p:nvPr/>
        </p:nvSpPr>
        <p:spPr>
          <a:xfrm>
            <a:off x="216350" y="5912088"/>
            <a:ext cx="125721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4"/>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ユーザ認証</a:t>
            </a:r>
            <a:endParaRPr b="1" sz="7000"/>
          </a:p>
        </p:txBody>
      </p:sp>
      <p:sp>
        <p:nvSpPr>
          <p:cNvPr id="477" name="Google Shape;477;p74"/>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483" name="Google Shape;483;p75"/>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484" name="Google Shape;484;p75"/>
          <p:cNvGraphicFramePr/>
          <p:nvPr/>
        </p:nvGraphicFramePr>
        <p:xfrm>
          <a:off x="687521" y="2715234"/>
          <a:ext cx="3000000" cy="3000000"/>
        </p:xfrm>
        <a:graphic>
          <a:graphicData uri="http://schemas.openxmlformats.org/drawingml/2006/table">
            <a:tbl>
              <a:tblPr>
                <a:noFill/>
                <a:tableStyleId>{17049B0E-1E31-4817-9320-0DEEBBB19983}</a:tableStyleId>
              </a:tblPr>
              <a:tblGrid>
                <a:gridCol w="1035850"/>
                <a:gridCol w="4461325"/>
                <a:gridCol w="5975700"/>
              </a:tblGrid>
              <a:tr h="659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r>
              <a:tr h="659000">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ユーザ認</a:t>
                      </a:r>
                      <a:r>
                        <a:rPr lang="en-US" sz="3000">
                          <a:latin typeface="ヒラギノ角ゴ ProN W3"/>
                          <a:ea typeface="ヒラギノ角ゴ ProN W3"/>
                          <a:cs typeface="ヒラギノ角ゴ ProN W3"/>
                          <a:sym typeface="ヒラギノ角ゴ ProN W3"/>
                        </a:rPr>
                        <a:t>証</a:t>
                      </a:r>
                      <a:endParaRPr sz="1100">
                        <a:latin typeface="Calibri"/>
                        <a:ea typeface="Calibri"/>
                        <a:cs typeface="Calibri"/>
                        <a:sym typeface="Calibri"/>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a:t>
                      </a: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求める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確かめ</a:t>
                      </a:r>
                      <a:r>
                        <a:rPr lang="en-US" sz="3000">
                          <a:latin typeface="ヒラギノ角ゴ ProN W3"/>
                          <a:ea typeface="ヒラギノ角ゴ ProN W3"/>
                          <a:cs typeface="ヒラギノ角ゴ ProN W3"/>
                          <a:sym typeface="ヒラギノ角ゴ ProN W3"/>
                        </a:rPr>
                        <a:t>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a:t>
                      </a: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変更する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配慮</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6"/>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Xác thực người dùng</a:t>
            </a:r>
            <a:endParaRPr b="0"/>
          </a:p>
        </p:txBody>
      </p:sp>
      <p:sp>
        <p:nvSpPr>
          <p:cNvPr id="490" name="Google Shape;490;p76"/>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491" name="Google Shape;491;p76"/>
          <p:cNvSpPr txBox="1"/>
          <p:nvPr/>
        </p:nvSpPr>
        <p:spPr>
          <a:xfrm>
            <a:off x="367400" y="2421100"/>
            <a:ext cx="12637500" cy="33594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0"/>
              </a:spcBef>
              <a:spcAft>
                <a:spcPts val="0"/>
              </a:spcAft>
              <a:buClr>
                <a:schemeClr val="dk1"/>
              </a:buClr>
              <a:buSzPts val="1100"/>
              <a:buFont typeface="Arial"/>
              <a:buNone/>
            </a:pPr>
            <a:r>
              <a:rPr lang="en-US" sz="3000">
                <a:solidFill>
                  <a:schemeClr val="dk1"/>
                </a:solidFill>
              </a:rPr>
              <a:t>データにアクセスする</a:t>
            </a:r>
            <a:r>
              <a:rPr lang="en-US" sz="3000">
                <a:solidFill>
                  <a:schemeClr val="accent5"/>
                </a:solidFill>
              </a:rPr>
              <a:t>ときに</a:t>
            </a:r>
            <a:r>
              <a:rPr lang="en-US" sz="3000">
                <a:solidFill>
                  <a:schemeClr val="dk1"/>
                </a:solidFill>
              </a:rPr>
              <a:t>IDとパスワードの入力を求め、ユーザ本人によるアクセスであることを確かめます。</a:t>
            </a:r>
            <a:br>
              <a:rPr lang="en-US" sz="3000">
                <a:solidFill>
                  <a:schemeClr val="dk1"/>
                </a:solidFill>
              </a:rPr>
            </a:br>
            <a:r>
              <a:rPr lang="en-US" sz="3000">
                <a:solidFill>
                  <a:schemeClr val="dk1"/>
                </a:solidFill>
              </a:rPr>
              <a:t>これ</a:t>
            </a:r>
            <a:r>
              <a:rPr lang="en-US" sz="3000">
                <a:solidFill>
                  <a:schemeClr val="accent5"/>
                </a:solidFill>
              </a:rPr>
              <a:t>を</a:t>
            </a:r>
            <a:r>
              <a:rPr lang="en-US" sz="3000">
                <a:solidFill>
                  <a:schemeClr val="dk1"/>
                </a:solidFill>
              </a:rPr>
              <a:t>ユーザ認証</a:t>
            </a:r>
            <a:r>
              <a:rPr lang="en-US" sz="3000">
                <a:solidFill>
                  <a:schemeClr val="accent5"/>
                </a:solidFill>
              </a:rPr>
              <a:t>といいます</a:t>
            </a:r>
            <a:r>
              <a:rPr lang="en-US" sz="3000">
                <a:solidFill>
                  <a:schemeClr val="dk1"/>
                </a:solidFill>
              </a:rPr>
              <a:t>。</a:t>
            </a:r>
            <a:br>
              <a:rPr lang="en-US" sz="3000">
                <a:solidFill>
                  <a:schemeClr val="dk1"/>
                </a:solidFill>
              </a:rPr>
            </a:br>
            <a:r>
              <a:rPr lang="en-US" sz="3000">
                <a:solidFill>
                  <a:schemeClr val="accent5"/>
                </a:solidFill>
              </a:rPr>
              <a:t>ただし</a:t>
            </a:r>
            <a:r>
              <a:rPr lang="en-US" sz="3000">
                <a:solidFill>
                  <a:schemeClr val="dk1"/>
                </a:solidFill>
              </a:rPr>
              <a:t>IDとパスワードを盗まれる</a:t>
            </a:r>
            <a:r>
              <a:rPr lang="en-US" sz="3000">
                <a:solidFill>
                  <a:schemeClr val="accent5"/>
                </a:solidFill>
              </a:rPr>
              <a:t>と</a:t>
            </a:r>
            <a:r>
              <a:rPr lang="en-US" sz="3000">
                <a:solidFill>
                  <a:schemeClr val="dk1"/>
                </a:solidFill>
              </a:rPr>
              <a:t>、本人以外でもアクセスできて</a:t>
            </a:r>
            <a:br>
              <a:rPr lang="en-US" sz="3000">
                <a:solidFill>
                  <a:schemeClr val="dk1"/>
                </a:solidFill>
              </a:rPr>
            </a:br>
            <a:r>
              <a:rPr lang="en-US" sz="3000">
                <a:solidFill>
                  <a:schemeClr val="dk1"/>
                </a:solidFill>
              </a:rPr>
              <a:t>しまう</a:t>
            </a:r>
            <a:r>
              <a:rPr lang="en-US" sz="3000">
                <a:solidFill>
                  <a:schemeClr val="accent5"/>
                </a:solidFill>
              </a:rPr>
              <a:t>ため</a:t>
            </a:r>
            <a:r>
              <a:rPr lang="en-US" sz="3000">
                <a:solidFill>
                  <a:schemeClr val="dk1"/>
                </a:solidFill>
              </a:rPr>
              <a:t>、パスワードは定期的に変更するなどの配慮が必要です。</a:t>
            </a:r>
            <a:endParaRPr sz="3000">
              <a:solidFill>
                <a:schemeClr val="dk1"/>
              </a:solidFill>
            </a:endParaRPr>
          </a:p>
        </p:txBody>
      </p:sp>
      <p:sp>
        <p:nvSpPr>
          <p:cNvPr id="492" name="Google Shape;492;p76"/>
          <p:cNvSpPr txBox="1"/>
          <p:nvPr/>
        </p:nvSpPr>
        <p:spPr>
          <a:xfrm>
            <a:off x="216350" y="5589363"/>
            <a:ext cx="125721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7"/>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498" name="Google Shape;498;p77"/>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ユーザ認証</a:t>
            </a:r>
            <a:endParaRPr/>
          </a:p>
        </p:txBody>
      </p:sp>
      <p:pic>
        <p:nvPicPr>
          <p:cNvPr id="499" name="Google Shape;499;p77"/>
          <p:cNvPicPr preferRelativeResize="0"/>
          <p:nvPr/>
        </p:nvPicPr>
        <p:blipFill rotWithShape="1">
          <a:blip r:embed="rId3">
            <a:alphaModFix/>
          </a:blip>
          <a:srcRect b="53600" l="0" r="0" t="0"/>
          <a:stretch/>
        </p:blipFill>
        <p:spPr>
          <a:xfrm>
            <a:off x="2156600" y="4492750"/>
            <a:ext cx="5734275" cy="3120301"/>
          </a:xfrm>
          <a:prstGeom prst="rect">
            <a:avLst/>
          </a:prstGeom>
          <a:noFill/>
          <a:ln>
            <a:noFill/>
          </a:ln>
        </p:spPr>
      </p:pic>
      <p:sp>
        <p:nvSpPr>
          <p:cNvPr id="500" name="Google Shape;500;p77"/>
          <p:cNvSpPr txBox="1"/>
          <p:nvPr/>
        </p:nvSpPr>
        <p:spPr>
          <a:xfrm>
            <a:off x="367300" y="2467675"/>
            <a:ext cx="12637500" cy="35907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0"/>
              </a:spcBef>
              <a:spcAft>
                <a:spcPts val="0"/>
              </a:spcAft>
              <a:buClr>
                <a:schemeClr val="dk1"/>
              </a:buClr>
              <a:buSzPts val="1100"/>
              <a:buFont typeface="Arial"/>
              <a:buNone/>
            </a:pPr>
            <a:r>
              <a:t/>
            </a:r>
            <a:endParaRPr sz="30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rPr lang="en-US" sz="3400">
                <a:solidFill>
                  <a:schemeClr val="dk1"/>
                </a:solidFill>
              </a:rPr>
              <a:t>「ユーザ認証」は</a:t>
            </a:r>
            <a:r>
              <a:rPr lang="en-US" sz="3400">
                <a:solidFill>
                  <a:schemeClr val="dk1"/>
                </a:solidFill>
              </a:rPr>
              <a:t>さまざまな技術があります。</a:t>
            </a:r>
            <a:endParaRPr sz="3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8"/>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50000"/>
              </a:lnSpc>
              <a:spcBef>
                <a:spcPts val="0"/>
              </a:spcBef>
              <a:spcAft>
                <a:spcPts val="0"/>
              </a:spcAft>
              <a:buNone/>
            </a:pPr>
            <a:r>
              <a:rPr lang="en-US" sz="6900"/>
              <a:t>パスワードのハッシュ化</a:t>
            </a:r>
            <a:endParaRPr b="0" sz="6300"/>
          </a:p>
        </p:txBody>
      </p:sp>
      <p:sp>
        <p:nvSpPr>
          <p:cNvPr id="506" name="Google Shape;506;p78"/>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507" name="Google Shape;507;p78"/>
          <p:cNvSpPr txBox="1"/>
          <p:nvPr/>
        </p:nvSpPr>
        <p:spPr>
          <a:xfrm>
            <a:off x="367400" y="2189925"/>
            <a:ext cx="12474000" cy="67782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0"/>
              </a:spcBef>
              <a:spcAft>
                <a:spcPts val="0"/>
              </a:spcAft>
              <a:buNone/>
            </a:pPr>
            <a:r>
              <a:rPr lang="en-US" sz="3000">
                <a:solidFill>
                  <a:schemeClr val="dk1"/>
                </a:solidFill>
              </a:rPr>
              <a:t>パスワードを保管する際は、パスワードそのものではなくハッシュ関数で変換 したハッシュ値を登録します。これをハッシュ化といいます。</a:t>
            </a:r>
            <a:br>
              <a:rPr lang="en-US" sz="3000">
                <a:solidFill>
                  <a:schemeClr val="dk1"/>
                </a:solidFill>
              </a:rPr>
            </a:br>
            <a:r>
              <a:rPr lang="en-US" sz="3000">
                <a:solidFill>
                  <a:schemeClr val="dk1"/>
                </a:solidFill>
              </a:rPr>
              <a:t>認証時も同様に 入力パスワードをハッシュ化し、ハッシュ値で比較する方法がとられます。万 が一ハッシュ値が流出しても、パスワードその</a:t>
            </a:r>
            <a:br>
              <a:rPr lang="en-US" sz="3000">
                <a:solidFill>
                  <a:schemeClr val="dk1"/>
                </a:solidFill>
              </a:rPr>
            </a:br>
            <a:r>
              <a:rPr lang="en-US" sz="3000">
                <a:solidFill>
                  <a:schemeClr val="dk1"/>
                </a:solidFill>
              </a:rPr>
              <a:t>ものを得ることができないため、 よく用いられている方法です。</a:t>
            </a:r>
            <a:endParaRPr sz="3000">
              <a:solidFill>
                <a:schemeClr val="dk1"/>
              </a:solidFill>
            </a:endParaRPr>
          </a:p>
        </p:txBody>
      </p:sp>
      <p:pic>
        <p:nvPicPr>
          <p:cNvPr id="508" name="Google Shape;508;p78"/>
          <p:cNvPicPr preferRelativeResize="0"/>
          <p:nvPr/>
        </p:nvPicPr>
        <p:blipFill>
          <a:blip r:embed="rId3">
            <a:alphaModFix/>
          </a:blip>
          <a:stretch>
            <a:fillRect/>
          </a:stretch>
        </p:blipFill>
        <p:spPr>
          <a:xfrm>
            <a:off x="2280250" y="5643175"/>
            <a:ext cx="8648308" cy="3869475"/>
          </a:xfrm>
          <a:prstGeom prst="rect">
            <a:avLst/>
          </a:prstGeom>
          <a:noFill/>
          <a:ln>
            <a:noFill/>
          </a:ln>
        </p:spPr>
      </p:pic>
      <p:pic>
        <p:nvPicPr>
          <p:cNvPr id="509" name="Google Shape;509;p78"/>
          <p:cNvPicPr preferRelativeResize="0"/>
          <p:nvPr/>
        </p:nvPicPr>
        <p:blipFill>
          <a:blip r:embed="rId4">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9"/>
          <p:cNvSpPr txBox="1"/>
          <p:nvPr>
            <p:ph type="title"/>
          </p:nvPr>
        </p:nvSpPr>
        <p:spPr>
          <a:xfrm>
            <a:off x="659100" y="111025"/>
            <a:ext cx="11710500" cy="19344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chemeClr val="dk1"/>
              </a:buClr>
              <a:buSzPts val="1100"/>
              <a:buFont typeface="Arial"/>
              <a:buNone/>
            </a:pPr>
            <a:r>
              <a:rPr lang="en-US" sz="7000"/>
              <a:t>これも知っとこ！</a:t>
            </a:r>
            <a:endParaRPr sz="7000">
              <a:solidFill>
                <a:schemeClr val="accent5"/>
              </a:solidFill>
            </a:endParaRPr>
          </a:p>
        </p:txBody>
      </p:sp>
      <p:sp>
        <p:nvSpPr>
          <p:cNvPr id="515" name="Google Shape;515;p79"/>
          <p:cNvSpPr txBox="1"/>
          <p:nvPr/>
        </p:nvSpPr>
        <p:spPr>
          <a:xfrm>
            <a:off x="659100" y="2529313"/>
            <a:ext cx="12058200" cy="28989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3000">
                <a:solidFill>
                  <a:schemeClr val="dk1"/>
                </a:solidFill>
              </a:rPr>
              <a:t>ハッシュ値を使ったコンテンツ改ざん検知</a:t>
            </a:r>
            <a:endParaRPr b="1"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000">
                <a:solidFill>
                  <a:schemeClr val="dk1"/>
                </a:solidFill>
              </a:rPr>
              <a:t>ハッシュ値は、Webサーバなどのコンテンツ改ざんの検知にも利用</a:t>
            </a:r>
            <a:br>
              <a:rPr lang="en-US" sz="3000">
                <a:solidFill>
                  <a:schemeClr val="dk1"/>
                </a:solidFill>
              </a:rPr>
            </a:br>
            <a:r>
              <a:rPr lang="en-US" sz="3000">
                <a:solidFill>
                  <a:schemeClr val="dk1"/>
                </a:solidFill>
              </a:rPr>
              <a:t>されます。Webサーバのコンテンツの各ファイルのハッ シュ値を</a:t>
            </a:r>
            <a:br>
              <a:rPr lang="en-US" sz="3000">
                <a:solidFill>
                  <a:schemeClr val="dk1"/>
                </a:solidFill>
              </a:rPr>
            </a:br>
            <a:r>
              <a:rPr lang="en-US" sz="3000">
                <a:solidFill>
                  <a:schemeClr val="dk1"/>
                </a:solidFill>
              </a:rPr>
              <a:t>保管しておき、定期的に各ファイルからハッシュ値を生成し比較することで、コンテンツが改ざんされていないか チェックします。</a:t>
            </a:r>
            <a:endParaRPr sz="3000">
              <a:solidFill>
                <a:schemeClr val="dk1"/>
              </a:solidFill>
            </a:endParaRPr>
          </a:p>
        </p:txBody>
      </p:sp>
      <p:sp>
        <p:nvSpPr>
          <p:cNvPr id="516" name="Google Shape;516;p79"/>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None/>
            </a:pPr>
            <a:fld id="{00000000-1234-1234-1234-123412341234}" type="slidenum">
              <a:rPr lang="en-US"/>
              <a:t>‹#›</a:t>
            </a:fld>
            <a:endParaRPr/>
          </a:p>
        </p:txBody>
      </p:sp>
      <p:pic>
        <p:nvPicPr>
          <p:cNvPr id="517" name="Google Shape;517;p79"/>
          <p:cNvPicPr preferRelativeResize="0"/>
          <p:nvPr/>
        </p:nvPicPr>
        <p:blipFill>
          <a:blip r:embed="rId3">
            <a:alphaModFix/>
          </a:blip>
          <a:stretch>
            <a:fillRect/>
          </a:stretch>
        </p:blipFill>
        <p:spPr>
          <a:xfrm>
            <a:off x="9976700" y="-1"/>
            <a:ext cx="3028101" cy="1589751"/>
          </a:xfrm>
          <a:prstGeom prst="rect">
            <a:avLst/>
          </a:prstGeom>
          <a:noFill/>
          <a:ln>
            <a:noFill/>
          </a:ln>
        </p:spPr>
      </p:pic>
      <p:sp>
        <p:nvSpPr>
          <p:cNvPr id="518" name="Google Shape;518;p79"/>
          <p:cNvSpPr txBox="1"/>
          <p:nvPr/>
        </p:nvSpPr>
        <p:spPr>
          <a:xfrm>
            <a:off x="216350" y="5912088"/>
            <a:ext cx="125721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0"/>
          <p:cNvSpPr txBox="1"/>
          <p:nvPr>
            <p:ph type="title"/>
          </p:nvPr>
        </p:nvSpPr>
        <p:spPr>
          <a:xfrm>
            <a:off x="3995600" y="111025"/>
            <a:ext cx="5420700" cy="1934400"/>
          </a:xfrm>
          <a:prstGeom prst="rect">
            <a:avLst/>
          </a:prstGeom>
          <a:noFill/>
          <a:ln cap="flat" cmpd="sng" w="9525">
            <a:solidFill>
              <a:schemeClr val="accent5"/>
            </a:solidFill>
            <a:prstDash val="solid"/>
            <a:round/>
            <a:headEnd len="sm" w="sm" type="none"/>
            <a:tailEnd len="sm" w="sm" type="none"/>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C63024"/>
              </a:buClr>
              <a:buSzPts val="6400"/>
              <a:buFont typeface="Arial"/>
              <a:buNone/>
            </a:pPr>
            <a:r>
              <a:rPr b="0" lang="en-US">
                <a:solidFill>
                  <a:schemeClr val="accent5"/>
                </a:solidFill>
              </a:rPr>
              <a:t>ペーア</a:t>
            </a:r>
            <a:endParaRPr b="0">
              <a:solidFill>
                <a:schemeClr val="accent5"/>
              </a:solidFill>
            </a:endParaRPr>
          </a:p>
        </p:txBody>
      </p:sp>
      <p:sp>
        <p:nvSpPr>
          <p:cNvPr id="524" name="Google Shape;524;p80"/>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525" name="Google Shape;525;p80"/>
          <p:cNvSpPr txBox="1"/>
          <p:nvPr/>
        </p:nvSpPr>
        <p:spPr>
          <a:xfrm>
            <a:off x="619375" y="2210700"/>
            <a:ext cx="11750100" cy="67677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2500"/>
              </a:spcBef>
              <a:spcAft>
                <a:spcPts val="0"/>
              </a:spcAft>
              <a:buClr>
                <a:schemeClr val="dk1"/>
              </a:buClr>
              <a:buSzPts val="688"/>
              <a:buFont typeface="Arial"/>
              <a:buNone/>
            </a:pPr>
            <a:r>
              <a:t/>
            </a:r>
            <a:endParaRPr sz="1275"/>
          </a:p>
        </p:txBody>
      </p:sp>
      <p:pic>
        <p:nvPicPr>
          <p:cNvPr id="526" name="Google Shape;526;p80"/>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527" name="Google Shape;527;p80"/>
          <p:cNvSpPr txBox="1"/>
          <p:nvPr>
            <p:ph type="title"/>
          </p:nvPr>
        </p:nvSpPr>
        <p:spPr>
          <a:xfrm>
            <a:off x="3920500" y="3692875"/>
            <a:ext cx="9097200" cy="30387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漢字の読み方とカタカナ語を思い出しながら、　 文章を読んでみよう！！</a:t>
            </a:r>
            <a:endParaRPr b="0" sz="3140">
              <a:solidFill>
                <a:schemeClr val="dk1"/>
              </a:solidFill>
            </a:endParaRPr>
          </a:p>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友達と一緒にベトナム語に翻訳してみよう！</a:t>
            </a:r>
            <a:endParaRPr b="0" sz="3140">
              <a:solidFill>
                <a:schemeClr val="dk1"/>
              </a:solidFill>
            </a:endParaRPr>
          </a:p>
        </p:txBody>
      </p:sp>
      <p:sp>
        <p:nvSpPr>
          <p:cNvPr id="528" name="Google Shape;528;p80"/>
          <p:cNvSpPr txBox="1"/>
          <p:nvPr>
            <p:ph type="title"/>
          </p:nvPr>
        </p:nvSpPr>
        <p:spPr>
          <a:xfrm>
            <a:off x="5589850" y="6991650"/>
            <a:ext cx="6370200" cy="2337000"/>
          </a:xfrm>
          <a:prstGeom prst="rect">
            <a:avLst/>
          </a:prstGeom>
          <a:noFill/>
          <a:ln cap="flat" cmpd="sng" w="9525">
            <a:solidFill>
              <a:srgbClr val="1B331B"/>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時間：10分</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大きい声で発表する</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None/>
            </a:pPr>
            <a:r>
              <a:rPr b="0" lang="en-US" sz="3200">
                <a:solidFill>
                  <a:schemeClr val="dk1"/>
                </a:solidFill>
                <a:latin typeface="HiraKakuProN-W3"/>
                <a:ea typeface="HiraKakuProN-W3"/>
                <a:cs typeface="HiraKakuProN-W3"/>
                <a:sym typeface="HiraKakuProN-W3"/>
              </a:rPr>
              <a:t>✅ 友達と積極的に相談する</a:t>
            </a:r>
            <a:endParaRPr b="0" sz="3600">
              <a:solidFill>
                <a:schemeClr val="dk1"/>
              </a:solidFill>
            </a:endParaRPr>
          </a:p>
        </p:txBody>
      </p:sp>
      <p:sp>
        <p:nvSpPr>
          <p:cNvPr id="529" name="Google Shape;529;p80"/>
          <p:cNvSpPr txBox="1"/>
          <p:nvPr/>
        </p:nvSpPr>
        <p:spPr>
          <a:xfrm>
            <a:off x="922250" y="2693900"/>
            <a:ext cx="1156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t>公開スライドの</a:t>
            </a:r>
            <a:r>
              <a:rPr b="1" lang="en-US" sz="4000">
                <a:solidFill>
                  <a:schemeClr val="accent5"/>
                </a:solidFill>
              </a:rPr>
              <a:t>30</a:t>
            </a:r>
            <a:r>
              <a:rPr b="1" lang="en-US" sz="4000">
                <a:solidFill>
                  <a:schemeClr val="accent5"/>
                </a:solidFill>
              </a:rPr>
              <a:t>〜34</a:t>
            </a:r>
            <a:r>
              <a:rPr b="1" lang="en-US" sz="3600"/>
              <a:t>ページを開き確認してください</a:t>
            </a:r>
            <a:endParaRPr b="1"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目次</a:t>
            </a:r>
            <a:endParaRPr/>
          </a:p>
        </p:txBody>
      </p:sp>
      <p:sp>
        <p:nvSpPr>
          <p:cNvPr id="309" name="Google Shape;309;p54"/>
          <p:cNvSpPr txBox="1"/>
          <p:nvPr>
            <p:ph idx="1" type="body"/>
          </p:nvPr>
        </p:nvSpPr>
        <p:spPr>
          <a:xfrm>
            <a:off x="743025" y="2247900"/>
            <a:ext cx="11099700" cy="5334300"/>
          </a:xfrm>
          <a:prstGeom prst="rect">
            <a:avLst/>
          </a:prstGeom>
          <a:noFill/>
          <a:ln>
            <a:noFill/>
          </a:ln>
        </p:spPr>
        <p:txBody>
          <a:bodyPr anchorCtr="0" anchor="b" bIns="50800" lIns="50800" spcFirstLastPara="1" rIns="50800" wrap="square" tIns="50800">
            <a:noAutofit/>
          </a:bodyPr>
          <a:lstStyle/>
          <a:p>
            <a:pPr indent="-457200" lvl="0" marL="457200" marR="0" rtl="0" algn="l">
              <a:lnSpc>
                <a:spcPct val="150000"/>
              </a:lnSpc>
              <a:spcBef>
                <a:spcPts val="2400"/>
              </a:spcBef>
              <a:spcAft>
                <a:spcPts val="0"/>
              </a:spcAft>
              <a:buSzPts val="3600"/>
              <a:buAutoNum type="arabicPeriod"/>
            </a:pPr>
            <a:r>
              <a:rPr lang="en-US" sz="3600"/>
              <a:t>中間テスト</a:t>
            </a:r>
            <a:r>
              <a:rPr lang="en-US" sz="3600"/>
              <a:t>のフィードバック</a:t>
            </a:r>
            <a:endParaRPr sz="3600"/>
          </a:p>
          <a:p>
            <a:pPr indent="-457200" lvl="0" marL="457200" marR="0" rtl="0" algn="l">
              <a:lnSpc>
                <a:spcPct val="150000"/>
              </a:lnSpc>
              <a:spcBef>
                <a:spcPts val="1000"/>
              </a:spcBef>
              <a:spcAft>
                <a:spcPts val="0"/>
              </a:spcAft>
              <a:buSzPts val="3600"/>
              <a:buAutoNum type="arabicPeriod"/>
            </a:pPr>
            <a:r>
              <a:rPr lang="en-US" sz="3600"/>
              <a:t>タイピング</a:t>
            </a:r>
            <a:r>
              <a:rPr lang="en-US" sz="3600">
                <a:solidFill>
                  <a:schemeClr val="dk1"/>
                </a:solidFill>
              </a:rPr>
              <a:t>練</a:t>
            </a:r>
            <a:r>
              <a:rPr lang="en-US" sz="3600"/>
              <a:t>習</a:t>
            </a:r>
            <a:endParaRPr sz="3600"/>
          </a:p>
          <a:p>
            <a:pPr indent="-457200" lvl="0" marL="457200" rtl="0" algn="l">
              <a:lnSpc>
                <a:spcPct val="150000"/>
              </a:lnSpc>
              <a:spcBef>
                <a:spcPts val="1000"/>
              </a:spcBef>
              <a:spcAft>
                <a:spcPts val="0"/>
              </a:spcAft>
              <a:buSzPts val="3600"/>
              <a:buAutoNum type="arabicPeriod"/>
            </a:pPr>
            <a:r>
              <a:rPr lang="en-US" sz="3600">
                <a:solidFill>
                  <a:schemeClr val="dk1"/>
                </a:solidFill>
              </a:rPr>
              <a:t>カタカナ語の発声練習</a:t>
            </a:r>
            <a:endParaRPr sz="3600">
              <a:solidFill>
                <a:schemeClr val="dk1"/>
              </a:solidFill>
            </a:endParaRPr>
          </a:p>
          <a:p>
            <a:pPr indent="-457200" lvl="0" marL="457200" rtl="0" algn="l">
              <a:lnSpc>
                <a:spcPct val="150000"/>
              </a:lnSpc>
              <a:spcBef>
                <a:spcPts val="1000"/>
              </a:spcBef>
              <a:spcAft>
                <a:spcPts val="0"/>
              </a:spcAft>
              <a:buSzPts val="3600"/>
              <a:buAutoNum type="arabicPeriod"/>
            </a:pPr>
            <a:r>
              <a:rPr lang="en-US" sz="3600"/>
              <a:t>文章の理解</a:t>
            </a:r>
            <a:endParaRPr sz="3600"/>
          </a:p>
          <a:p>
            <a:pPr indent="-457200" lvl="0" marL="457200" rtl="0" algn="l">
              <a:lnSpc>
                <a:spcPct val="150000"/>
              </a:lnSpc>
              <a:spcBef>
                <a:spcPts val="1000"/>
              </a:spcBef>
              <a:spcAft>
                <a:spcPts val="0"/>
              </a:spcAft>
              <a:buSzPts val="3600"/>
              <a:buAutoNum type="arabicPeriod"/>
            </a:pPr>
            <a:r>
              <a:rPr lang="en-US" sz="3600"/>
              <a:t>聞き取り</a:t>
            </a:r>
            <a:endParaRPr sz="3600"/>
          </a:p>
          <a:p>
            <a:pPr indent="-457200" lvl="0" marL="457200" rtl="0" algn="l">
              <a:lnSpc>
                <a:spcPct val="150000"/>
              </a:lnSpc>
              <a:spcBef>
                <a:spcPts val="1000"/>
              </a:spcBef>
              <a:spcAft>
                <a:spcPts val="1000"/>
              </a:spcAft>
              <a:buSzPts val="3600"/>
              <a:buAutoNum type="arabicPeriod"/>
            </a:pPr>
            <a:r>
              <a:rPr lang="en-US" sz="3600">
                <a:solidFill>
                  <a:schemeClr val="dk1"/>
                </a:solidFill>
              </a:rPr>
              <a:t>宿題</a:t>
            </a:r>
            <a:endParaRPr sz="3600"/>
          </a:p>
        </p:txBody>
      </p:sp>
      <p:sp>
        <p:nvSpPr>
          <p:cNvPr id="310" name="Google Shape;310;p5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535" name="Google Shape;535;p81"/>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36" name="Google Shape;536;p81"/>
          <p:cNvGraphicFramePr/>
          <p:nvPr/>
        </p:nvGraphicFramePr>
        <p:xfrm>
          <a:off x="765958" y="2208759"/>
          <a:ext cx="3000000" cy="3000000"/>
        </p:xfrm>
        <a:graphic>
          <a:graphicData uri="http://schemas.openxmlformats.org/drawingml/2006/table">
            <a:tbl>
              <a:tblPr>
                <a:noFill/>
                <a:tableStyleId>{17049B0E-1E31-4817-9320-0DEEBBB19983}</a:tableStyleId>
              </a:tblPr>
              <a:tblGrid>
                <a:gridCol w="1035850"/>
                <a:gridCol w="4461325"/>
                <a:gridCol w="5975700"/>
              </a:tblGrid>
              <a:tr h="659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r>
              <a:tr h="659000">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ハッシュ化</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保管</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ハッシュ値</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認証時</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同様</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万が一</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7</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流出</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生成</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9</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無線</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バイオメトリクス認証</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2"/>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翻訳してみよう！</a:t>
            </a:r>
            <a:endParaRPr b="1" sz="7000"/>
          </a:p>
        </p:txBody>
      </p:sp>
      <p:sp>
        <p:nvSpPr>
          <p:cNvPr id="542" name="Google Shape;542;p82"/>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3"/>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50000"/>
              </a:lnSpc>
              <a:spcBef>
                <a:spcPts val="0"/>
              </a:spcBef>
              <a:spcAft>
                <a:spcPts val="0"/>
              </a:spcAft>
              <a:buNone/>
            </a:pPr>
            <a:r>
              <a:rPr lang="en-US" sz="7000"/>
              <a:t>Băm mật khẩu</a:t>
            </a:r>
            <a:endParaRPr b="0"/>
          </a:p>
        </p:txBody>
      </p:sp>
      <p:sp>
        <p:nvSpPr>
          <p:cNvPr id="548" name="Google Shape;548;p83"/>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549" name="Google Shape;549;p83"/>
          <p:cNvSpPr txBox="1"/>
          <p:nvPr/>
        </p:nvSpPr>
        <p:spPr>
          <a:xfrm>
            <a:off x="321350" y="2277675"/>
            <a:ext cx="12474000" cy="35487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0"/>
              </a:spcBef>
              <a:spcAft>
                <a:spcPts val="0"/>
              </a:spcAft>
              <a:buNone/>
            </a:pPr>
            <a:r>
              <a:rPr lang="en-US" sz="3000">
                <a:solidFill>
                  <a:schemeClr val="dk1"/>
                </a:solidFill>
              </a:rPr>
              <a:t>パスワードを保管する</a:t>
            </a:r>
            <a:r>
              <a:rPr lang="en-US" sz="3000">
                <a:solidFill>
                  <a:schemeClr val="accent5"/>
                </a:solidFill>
              </a:rPr>
              <a:t>際は</a:t>
            </a:r>
            <a:r>
              <a:rPr lang="en-US" sz="3000">
                <a:solidFill>
                  <a:schemeClr val="dk1"/>
                </a:solidFill>
              </a:rPr>
              <a:t>、パスワードそのものではなくハッシュ関数で変換したハッシュ値を登録します。これ</a:t>
            </a:r>
            <a:r>
              <a:rPr lang="en-US" sz="3000">
                <a:solidFill>
                  <a:schemeClr val="accent5"/>
                </a:solidFill>
              </a:rPr>
              <a:t>を</a:t>
            </a:r>
            <a:r>
              <a:rPr lang="en-US" sz="3000">
                <a:solidFill>
                  <a:schemeClr val="dk1"/>
                </a:solidFill>
              </a:rPr>
              <a:t>ハッシュ化</a:t>
            </a:r>
            <a:r>
              <a:rPr lang="en-US" sz="3000">
                <a:solidFill>
                  <a:schemeClr val="accent5"/>
                </a:solidFill>
              </a:rPr>
              <a:t>といいます</a:t>
            </a:r>
            <a:r>
              <a:rPr lang="en-US" sz="3000">
                <a:solidFill>
                  <a:schemeClr val="dk1"/>
                </a:solidFill>
              </a:rPr>
              <a:t>。</a:t>
            </a:r>
            <a:br>
              <a:rPr lang="en-US" sz="3000">
                <a:solidFill>
                  <a:schemeClr val="dk1"/>
                </a:solidFill>
              </a:rPr>
            </a:br>
            <a:r>
              <a:rPr lang="en-US" sz="3000">
                <a:solidFill>
                  <a:schemeClr val="dk1"/>
                </a:solidFill>
              </a:rPr>
              <a:t>認証時</a:t>
            </a:r>
            <a:r>
              <a:rPr lang="en-US" sz="3000">
                <a:solidFill>
                  <a:schemeClr val="accent5"/>
                </a:solidFill>
              </a:rPr>
              <a:t>も</a:t>
            </a:r>
            <a:r>
              <a:rPr lang="en-US" sz="3000">
                <a:solidFill>
                  <a:schemeClr val="dk1"/>
                </a:solidFill>
              </a:rPr>
              <a:t>同様に入力パスワードをハッシュ化し、ハッシュ値で比較する方法がとられます。</a:t>
            </a:r>
            <a:r>
              <a:rPr lang="en-US" sz="3000">
                <a:solidFill>
                  <a:schemeClr val="accent5"/>
                </a:solidFill>
              </a:rPr>
              <a:t>万が一</a:t>
            </a:r>
            <a:r>
              <a:rPr lang="en-US" sz="3000">
                <a:solidFill>
                  <a:schemeClr val="dk1"/>
                </a:solidFill>
              </a:rPr>
              <a:t>ハッシュ値が流出し</a:t>
            </a:r>
            <a:r>
              <a:rPr lang="en-US" sz="3000">
                <a:solidFill>
                  <a:schemeClr val="accent5"/>
                </a:solidFill>
              </a:rPr>
              <a:t>ても</a:t>
            </a:r>
            <a:r>
              <a:rPr lang="en-US" sz="3000">
                <a:solidFill>
                  <a:schemeClr val="dk1"/>
                </a:solidFill>
              </a:rPr>
              <a:t>、パスワードその</a:t>
            </a:r>
            <a:br>
              <a:rPr lang="en-US" sz="3000">
                <a:solidFill>
                  <a:schemeClr val="dk1"/>
                </a:solidFill>
              </a:rPr>
            </a:br>
            <a:r>
              <a:rPr lang="en-US" sz="3000">
                <a:solidFill>
                  <a:schemeClr val="dk1"/>
                </a:solidFill>
              </a:rPr>
              <a:t>ものを得ることができない</a:t>
            </a:r>
            <a:r>
              <a:rPr lang="en-US" sz="3000">
                <a:solidFill>
                  <a:schemeClr val="accent5"/>
                </a:solidFill>
              </a:rPr>
              <a:t>ため</a:t>
            </a:r>
            <a:r>
              <a:rPr lang="en-US" sz="3000">
                <a:solidFill>
                  <a:schemeClr val="dk1"/>
                </a:solidFill>
              </a:rPr>
              <a:t>、よく用いられている方法です。</a:t>
            </a:r>
            <a:endParaRPr sz="3000">
              <a:solidFill>
                <a:schemeClr val="dk1"/>
              </a:solidFill>
            </a:endParaRPr>
          </a:p>
        </p:txBody>
      </p:sp>
      <p:sp>
        <p:nvSpPr>
          <p:cNvPr id="550" name="Google Shape;550;p83"/>
          <p:cNvSpPr txBox="1"/>
          <p:nvPr/>
        </p:nvSpPr>
        <p:spPr>
          <a:xfrm>
            <a:off x="216350" y="5912088"/>
            <a:ext cx="125721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4"/>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50000"/>
              </a:lnSpc>
              <a:spcBef>
                <a:spcPts val="0"/>
              </a:spcBef>
              <a:spcAft>
                <a:spcPts val="0"/>
              </a:spcAft>
              <a:buNone/>
            </a:pPr>
            <a:r>
              <a:rPr lang="en-US" sz="7000"/>
              <a:t>Băm mật khẩu</a:t>
            </a:r>
            <a:endParaRPr b="0"/>
          </a:p>
        </p:txBody>
      </p:sp>
      <p:sp>
        <p:nvSpPr>
          <p:cNvPr id="556" name="Google Shape;556;p84"/>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pic>
        <p:nvPicPr>
          <p:cNvPr id="557" name="Google Shape;557;p84"/>
          <p:cNvPicPr preferRelativeResize="0"/>
          <p:nvPr/>
        </p:nvPicPr>
        <p:blipFill>
          <a:blip r:embed="rId3">
            <a:alphaModFix/>
          </a:blip>
          <a:stretch>
            <a:fillRect/>
          </a:stretch>
        </p:blipFill>
        <p:spPr>
          <a:xfrm>
            <a:off x="1277062" y="3094475"/>
            <a:ext cx="10450675" cy="4675900"/>
          </a:xfrm>
          <a:prstGeom prst="rect">
            <a:avLst/>
          </a:prstGeom>
          <a:noFill/>
          <a:ln>
            <a:noFill/>
          </a:ln>
        </p:spPr>
      </p:pic>
      <p:sp>
        <p:nvSpPr>
          <p:cNvPr id="558" name="Google Shape;558;p84"/>
          <p:cNvSpPr/>
          <p:nvPr/>
        </p:nvSpPr>
        <p:spPr>
          <a:xfrm>
            <a:off x="1372475" y="3833000"/>
            <a:ext cx="1748100" cy="20259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4"/>
          <p:cNvSpPr/>
          <p:nvPr/>
        </p:nvSpPr>
        <p:spPr>
          <a:xfrm>
            <a:off x="1372475" y="5962250"/>
            <a:ext cx="1748100" cy="1934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5"/>
          <p:cNvSpPr txBox="1"/>
          <p:nvPr>
            <p:ph type="title"/>
          </p:nvPr>
        </p:nvSpPr>
        <p:spPr>
          <a:xfrm>
            <a:off x="932550" y="111025"/>
            <a:ext cx="11437200" cy="19344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chemeClr val="dk1"/>
              </a:buClr>
              <a:buSzPts val="1100"/>
              <a:buFont typeface="Arial"/>
              <a:buNone/>
            </a:pPr>
            <a:r>
              <a:rPr lang="en-US" sz="5900"/>
              <a:t>Cùng biết thêm </a:t>
            </a:r>
            <a:endParaRPr sz="5900"/>
          </a:p>
          <a:p>
            <a:pPr indent="0" lvl="0" marL="0" rtl="0" algn="l">
              <a:spcBef>
                <a:spcPts val="0"/>
              </a:spcBef>
              <a:spcAft>
                <a:spcPts val="0"/>
              </a:spcAft>
              <a:buClr>
                <a:schemeClr val="dk1"/>
              </a:buClr>
              <a:buSzPts val="1100"/>
              <a:buFont typeface="Arial"/>
              <a:buNone/>
            </a:pPr>
            <a:r>
              <a:rPr lang="en-US" sz="5900"/>
              <a:t>cái này nữa nhé！</a:t>
            </a:r>
            <a:endParaRPr sz="7000">
              <a:solidFill>
                <a:schemeClr val="accent5"/>
              </a:solidFill>
            </a:endParaRPr>
          </a:p>
        </p:txBody>
      </p:sp>
      <p:sp>
        <p:nvSpPr>
          <p:cNvPr id="565" name="Google Shape;565;p85"/>
          <p:cNvSpPr txBox="1"/>
          <p:nvPr/>
        </p:nvSpPr>
        <p:spPr>
          <a:xfrm>
            <a:off x="659100" y="2529313"/>
            <a:ext cx="12058200" cy="2898900"/>
          </a:xfrm>
          <a:prstGeom prst="rect">
            <a:avLst/>
          </a:prstGeom>
          <a:noFill/>
          <a:ln cap="flat" cmpd="sng" w="28575">
            <a:solidFill>
              <a:schemeClr val="accent5"/>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3000">
                <a:solidFill>
                  <a:schemeClr val="dk1"/>
                </a:solidFill>
              </a:rPr>
              <a:t>ハッシュ値を使ったコンテンツ改ざん検知</a:t>
            </a:r>
            <a:endParaRPr b="1"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000">
                <a:solidFill>
                  <a:schemeClr val="dk1"/>
                </a:solidFill>
              </a:rPr>
              <a:t>ハッシュ値は、Webサーバ</a:t>
            </a:r>
            <a:r>
              <a:rPr lang="en-US" sz="3000">
                <a:solidFill>
                  <a:schemeClr val="accent5"/>
                </a:solidFill>
              </a:rPr>
              <a:t>など</a:t>
            </a:r>
            <a:r>
              <a:rPr lang="en-US" sz="3000">
                <a:solidFill>
                  <a:schemeClr val="dk1"/>
                </a:solidFill>
              </a:rPr>
              <a:t>のコンテンツ改ざんの検知にも利用</a:t>
            </a:r>
            <a:br>
              <a:rPr lang="en-US" sz="3000">
                <a:solidFill>
                  <a:schemeClr val="dk1"/>
                </a:solidFill>
              </a:rPr>
            </a:br>
            <a:r>
              <a:rPr lang="en-US" sz="3000">
                <a:solidFill>
                  <a:schemeClr val="dk1"/>
                </a:solidFill>
              </a:rPr>
              <a:t>されます。Webサーバのコンテンツの各ファイルのハッ シュ値を</a:t>
            </a:r>
            <a:br>
              <a:rPr lang="en-US" sz="3000">
                <a:solidFill>
                  <a:schemeClr val="dk1"/>
                </a:solidFill>
              </a:rPr>
            </a:br>
            <a:r>
              <a:rPr lang="en-US" sz="3000">
                <a:solidFill>
                  <a:schemeClr val="dk1"/>
                </a:solidFill>
              </a:rPr>
              <a:t>保管しておき、定期的に各ファイルからハッシュ値を生成し比較する</a:t>
            </a:r>
            <a:r>
              <a:rPr lang="en-US" sz="3000">
                <a:solidFill>
                  <a:schemeClr val="accent5"/>
                </a:solidFill>
              </a:rPr>
              <a:t>ことで</a:t>
            </a:r>
            <a:r>
              <a:rPr lang="en-US" sz="3000">
                <a:solidFill>
                  <a:schemeClr val="dk1"/>
                </a:solidFill>
              </a:rPr>
              <a:t>、コンテンツが改ざんされていないか チェックします。</a:t>
            </a:r>
            <a:endParaRPr sz="3000">
              <a:solidFill>
                <a:schemeClr val="dk1"/>
              </a:solidFill>
            </a:endParaRPr>
          </a:p>
        </p:txBody>
      </p:sp>
      <p:sp>
        <p:nvSpPr>
          <p:cNvPr id="566" name="Google Shape;566;p85"/>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None/>
            </a:pPr>
            <a:fld id="{00000000-1234-1234-1234-123412341234}" type="slidenum">
              <a:rPr lang="en-US"/>
              <a:t>‹#›</a:t>
            </a:fld>
            <a:endParaRPr/>
          </a:p>
        </p:txBody>
      </p:sp>
      <p:pic>
        <p:nvPicPr>
          <p:cNvPr id="567" name="Google Shape;567;p85"/>
          <p:cNvPicPr preferRelativeResize="0"/>
          <p:nvPr/>
        </p:nvPicPr>
        <p:blipFill>
          <a:blip r:embed="rId3">
            <a:alphaModFix/>
          </a:blip>
          <a:stretch>
            <a:fillRect/>
          </a:stretch>
        </p:blipFill>
        <p:spPr>
          <a:xfrm>
            <a:off x="9976700" y="-1"/>
            <a:ext cx="3028101" cy="1589751"/>
          </a:xfrm>
          <a:prstGeom prst="rect">
            <a:avLst/>
          </a:prstGeom>
          <a:noFill/>
          <a:ln>
            <a:noFill/>
          </a:ln>
        </p:spPr>
      </p:pic>
      <p:sp>
        <p:nvSpPr>
          <p:cNvPr id="568" name="Google Shape;568;p85"/>
          <p:cNvSpPr txBox="1"/>
          <p:nvPr/>
        </p:nvSpPr>
        <p:spPr>
          <a:xfrm>
            <a:off x="216350" y="5912088"/>
            <a:ext cx="125721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6"/>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50000"/>
              </a:lnSpc>
              <a:spcBef>
                <a:spcPts val="0"/>
              </a:spcBef>
              <a:spcAft>
                <a:spcPts val="0"/>
              </a:spcAft>
              <a:buNone/>
            </a:pPr>
            <a:r>
              <a:rPr lang="en-US" sz="7000"/>
              <a:t>RADIUS</a:t>
            </a:r>
            <a:endParaRPr b="0"/>
          </a:p>
        </p:txBody>
      </p:sp>
      <p:sp>
        <p:nvSpPr>
          <p:cNvPr id="574" name="Google Shape;574;p86"/>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575" name="Google Shape;575;p86"/>
          <p:cNvSpPr txBox="1"/>
          <p:nvPr/>
        </p:nvSpPr>
        <p:spPr>
          <a:xfrm>
            <a:off x="367400" y="2349400"/>
            <a:ext cx="12637500" cy="66186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0"/>
              </a:spcBef>
              <a:spcAft>
                <a:spcPts val="0"/>
              </a:spcAft>
              <a:buNone/>
            </a:pPr>
            <a:r>
              <a:rPr lang="en-US" sz="3000">
                <a:solidFill>
                  <a:schemeClr val="dk1"/>
                </a:solidFill>
              </a:rPr>
              <a:t>RADIUS (Remote Authentication Dial In User Service) は、ネットワーク</a:t>
            </a:r>
            <a:br>
              <a:rPr lang="en-US" sz="3000">
                <a:solidFill>
                  <a:schemeClr val="dk1"/>
                </a:solidFill>
              </a:rPr>
            </a:br>
            <a:r>
              <a:rPr lang="en-US" sz="3000">
                <a:solidFill>
                  <a:schemeClr val="dk1"/>
                </a:solidFill>
              </a:rPr>
              <a:t>にアクセスしてきた利用者を認証サーバを使って認証するシステムです。無線LANやVPN接続などで使われます。</a:t>
            </a:r>
            <a:endParaRPr sz="3000">
              <a:solidFill>
                <a:schemeClr val="dk1"/>
              </a:solidFill>
            </a:endParaRPr>
          </a:p>
        </p:txBody>
      </p:sp>
      <p:pic>
        <p:nvPicPr>
          <p:cNvPr id="576" name="Google Shape;576;p86"/>
          <p:cNvPicPr preferRelativeResize="0"/>
          <p:nvPr/>
        </p:nvPicPr>
        <p:blipFill rotWithShape="1">
          <a:blip r:embed="rId3">
            <a:alphaModFix/>
          </a:blip>
          <a:srcRect b="0" l="0" r="0" t="82858"/>
          <a:stretch/>
        </p:blipFill>
        <p:spPr>
          <a:xfrm>
            <a:off x="893150" y="8227844"/>
            <a:ext cx="10085275" cy="628431"/>
          </a:xfrm>
          <a:prstGeom prst="rect">
            <a:avLst/>
          </a:prstGeom>
          <a:noFill/>
          <a:ln>
            <a:noFill/>
          </a:ln>
        </p:spPr>
      </p:pic>
      <p:pic>
        <p:nvPicPr>
          <p:cNvPr id="577" name="Google Shape;577;p86"/>
          <p:cNvPicPr preferRelativeResize="0"/>
          <p:nvPr/>
        </p:nvPicPr>
        <p:blipFill rotWithShape="1">
          <a:blip r:embed="rId4">
            <a:alphaModFix/>
          </a:blip>
          <a:srcRect b="16666" l="0" r="0" t="0"/>
          <a:stretch/>
        </p:blipFill>
        <p:spPr>
          <a:xfrm>
            <a:off x="1508800" y="5091000"/>
            <a:ext cx="10354700" cy="3136850"/>
          </a:xfrm>
          <a:prstGeom prst="rect">
            <a:avLst/>
          </a:prstGeom>
          <a:noFill/>
          <a:ln>
            <a:noFill/>
          </a:ln>
        </p:spPr>
      </p:pic>
      <p:pic>
        <p:nvPicPr>
          <p:cNvPr id="578" name="Google Shape;578;p86"/>
          <p:cNvPicPr preferRelativeResize="0"/>
          <p:nvPr/>
        </p:nvPicPr>
        <p:blipFill>
          <a:blip r:embed="rId5">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7"/>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50000"/>
              </a:lnSpc>
              <a:spcBef>
                <a:spcPts val="0"/>
              </a:spcBef>
              <a:spcAft>
                <a:spcPts val="0"/>
              </a:spcAft>
              <a:buNone/>
            </a:pPr>
            <a:r>
              <a:rPr lang="en-US" sz="7000"/>
              <a:t>バイオメトリクス認証</a:t>
            </a:r>
            <a:endParaRPr b="0"/>
          </a:p>
        </p:txBody>
      </p:sp>
      <p:sp>
        <p:nvSpPr>
          <p:cNvPr id="584" name="Google Shape;584;p87"/>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585" name="Google Shape;585;p87"/>
          <p:cNvSpPr txBox="1"/>
          <p:nvPr/>
        </p:nvSpPr>
        <p:spPr>
          <a:xfrm>
            <a:off x="367400" y="2493325"/>
            <a:ext cx="12817200" cy="64749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1000"/>
              </a:spcBef>
              <a:spcAft>
                <a:spcPts val="0"/>
              </a:spcAft>
              <a:buNone/>
            </a:pPr>
            <a:r>
              <a:rPr lang="en-US" sz="3000">
                <a:solidFill>
                  <a:schemeClr val="dk1"/>
                </a:solidFill>
              </a:rPr>
              <a:t>文字や数字を入力するパスワードではなく、人間の指紋や目の虹彩など</a:t>
            </a:r>
            <a:br>
              <a:rPr lang="en-US" sz="3000">
                <a:solidFill>
                  <a:schemeClr val="dk1"/>
                </a:solidFill>
              </a:rPr>
            </a:br>
            <a:r>
              <a:rPr lang="en-US" sz="3000">
                <a:solidFill>
                  <a:schemeClr val="dk1"/>
                </a:solidFill>
              </a:rPr>
              <a:t>の身体的特徴によって認証を行うのが、バイオメトリクス認証(生</a:t>
            </a:r>
            <a:r>
              <a:rPr lang="en-US" sz="3000">
                <a:solidFill>
                  <a:schemeClr val="dk1"/>
                </a:solidFill>
              </a:rPr>
              <a:t>体</a:t>
            </a:r>
            <a:r>
              <a:rPr lang="en-US" sz="3000">
                <a:solidFill>
                  <a:schemeClr val="dk1"/>
                </a:solidFill>
              </a:rPr>
              <a:t>認証)です。バイオメトリクス認証には、身体的特徴を抽出して認証する方式</a:t>
            </a:r>
            <a:br>
              <a:rPr lang="en-US" sz="3000">
                <a:solidFill>
                  <a:schemeClr val="dk1"/>
                </a:solidFill>
              </a:rPr>
            </a:br>
            <a:r>
              <a:rPr lang="en-US" sz="3000">
                <a:solidFill>
                  <a:schemeClr val="dk1"/>
                </a:solidFill>
              </a:rPr>
              <a:t>のほかに、署名するときの速度や筆圧から行動的特徴を抽出して認証</a:t>
            </a:r>
            <a:br>
              <a:rPr lang="en-US" sz="3000">
                <a:solidFill>
                  <a:schemeClr val="dk1"/>
                </a:solidFill>
              </a:rPr>
            </a:br>
            <a:r>
              <a:rPr lang="en-US" sz="3000">
                <a:solidFill>
                  <a:schemeClr val="dk1"/>
                </a:solidFill>
              </a:rPr>
              <a:t>する方式もあります</a:t>
            </a:r>
            <a:r>
              <a:rPr lang="en-US" sz="3000">
                <a:solidFill>
                  <a:schemeClr val="dk1"/>
                </a:solidFill>
              </a:rPr>
              <a:t>。</a:t>
            </a:r>
            <a:r>
              <a:rPr lang="en-US" sz="3000">
                <a:solidFill>
                  <a:schemeClr val="dk1"/>
                </a:solidFill>
              </a:rPr>
              <a:t>IDやパスワードに比べて、なりすましの危険性が</a:t>
            </a:r>
            <a:br>
              <a:rPr lang="en-US" sz="3000">
                <a:solidFill>
                  <a:schemeClr val="dk1"/>
                </a:solidFill>
              </a:rPr>
            </a:br>
            <a:r>
              <a:rPr lang="en-US" sz="3000">
                <a:solidFill>
                  <a:schemeClr val="dk1"/>
                </a:solidFill>
              </a:rPr>
              <a:t>少なく、高い信頼性と利便性を備えていますが、一方で装置の調整には、本人を誤って拒否する確率と他人を誤って許可する確率の双方を考慮に</a:t>
            </a:r>
            <a:br>
              <a:rPr lang="en-US" sz="3000">
                <a:solidFill>
                  <a:schemeClr val="dk1"/>
                </a:solidFill>
              </a:rPr>
            </a:br>
            <a:r>
              <a:rPr lang="en-US" sz="3000">
                <a:solidFill>
                  <a:schemeClr val="dk1"/>
                </a:solidFill>
              </a:rPr>
              <a:t>入れる必要があります。</a:t>
            </a:r>
            <a:endParaRPr sz="3000">
              <a:solidFill>
                <a:schemeClr val="dk1"/>
              </a:solidFill>
            </a:endParaRPr>
          </a:p>
        </p:txBody>
      </p:sp>
      <p:pic>
        <p:nvPicPr>
          <p:cNvPr id="586" name="Google Shape;586;p87"/>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8"/>
          <p:cNvSpPr txBox="1"/>
          <p:nvPr>
            <p:ph type="title"/>
          </p:nvPr>
        </p:nvSpPr>
        <p:spPr>
          <a:xfrm>
            <a:off x="699475" y="111025"/>
            <a:ext cx="11670300" cy="19344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chemeClr val="dk1"/>
              </a:buClr>
              <a:buSzPts val="1100"/>
              <a:buFont typeface="Arial"/>
              <a:buNone/>
            </a:pPr>
            <a:r>
              <a:rPr lang="en-US" sz="7000"/>
              <a:t>これも知っとこ</a:t>
            </a:r>
            <a:r>
              <a:rPr lang="en-US" sz="5900"/>
              <a:t>！</a:t>
            </a:r>
            <a:endParaRPr sz="7000">
              <a:solidFill>
                <a:schemeClr val="accent5"/>
              </a:solidFill>
            </a:endParaRPr>
          </a:p>
        </p:txBody>
      </p:sp>
      <p:sp>
        <p:nvSpPr>
          <p:cNvPr id="592" name="Google Shape;592;p88"/>
          <p:cNvSpPr txBox="1"/>
          <p:nvPr/>
        </p:nvSpPr>
        <p:spPr>
          <a:xfrm>
            <a:off x="463025" y="2529325"/>
            <a:ext cx="12444000" cy="3545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3000">
                <a:solidFill>
                  <a:schemeClr val="dk1"/>
                </a:solidFill>
              </a:rPr>
              <a:t>虹彩認証</a:t>
            </a:r>
            <a:endParaRPr b="1" sz="3000">
              <a:solidFill>
                <a:schemeClr val="dk1"/>
              </a:solidFill>
            </a:endParaRPr>
          </a:p>
          <a:p>
            <a:pPr indent="0" lvl="0" marL="0" rtl="0" algn="l">
              <a:lnSpc>
                <a:spcPct val="150000"/>
              </a:lnSpc>
              <a:spcBef>
                <a:spcPts val="1000"/>
              </a:spcBef>
              <a:spcAft>
                <a:spcPts val="0"/>
              </a:spcAft>
              <a:buClr>
                <a:schemeClr val="dk1"/>
              </a:buClr>
              <a:buSzPts val="1100"/>
              <a:buFont typeface="Arial"/>
              <a:buNone/>
            </a:pPr>
            <a:r>
              <a:rPr lang="en-US" sz="3000">
                <a:solidFill>
                  <a:schemeClr val="dk1"/>
                </a:solidFill>
              </a:rPr>
              <a:t>バイオメトリクス認証の一種で、瞳孔の外側にある虹彩と呼ばれる</a:t>
            </a:r>
            <a:br>
              <a:rPr lang="en-US" sz="3000">
                <a:solidFill>
                  <a:schemeClr val="dk1"/>
                </a:solidFill>
              </a:rPr>
            </a:br>
            <a:r>
              <a:rPr lang="en-US" sz="3000">
                <a:solidFill>
                  <a:schemeClr val="dk1"/>
                </a:solidFill>
              </a:rPr>
              <a:t>環状部分のパターンで本人確認を行う認証方式を虹彩認証といいます。大人は虹彩が変化しないので、認証デバイスでのパターン更新が</a:t>
            </a:r>
            <a:br>
              <a:rPr lang="en-US" sz="3000">
                <a:solidFill>
                  <a:schemeClr val="dk1"/>
                </a:solidFill>
              </a:rPr>
            </a:br>
            <a:r>
              <a:rPr lang="en-US" sz="3000">
                <a:solidFill>
                  <a:schemeClr val="dk1"/>
                </a:solidFill>
              </a:rPr>
              <a:t>ほとんど不要です。</a:t>
            </a:r>
            <a:endParaRPr sz="3000">
              <a:solidFill>
                <a:schemeClr val="dk1"/>
              </a:solidFill>
            </a:endParaRPr>
          </a:p>
        </p:txBody>
      </p:sp>
      <p:sp>
        <p:nvSpPr>
          <p:cNvPr id="593" name="Google Shape;593;p88"/>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None/>
            </a:pPr>
            <a:fld id="{00000000-1234-1234-1234-123412341234}" type="slidenum">
              <a:rPr lang="en-US"/>
              <a:t>‹#›</a:t>
            </a:fld>
            <a:endParaRPr/>
          </a:p>
        </p:txBody>
      </p:sp>
      <p:pic>
        <p:nvPicPr>
          <p:cNvPr id="594" name="Google Shape;594;p88"/>
          <p:cNvPicPr preferRelativeResize="0"/>
          <p:nvPr/>
        </p:nvPicPr>
        <p:blipFill>
          <a:blip r:embed="rId3">
            <a:alphaModFix/>
          </a:blip>
          <a:stretch>
            <a:fillRect/>
          </a:stretch>
        </p:blipFill>
        <p:spPr>
          <a:xfrm>
            <a:off x="9976700" y="-1"/>
            <a:ext cx="3028101" cy="1589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9"/>
          <p:cNvSpPr txBox="1"/>
          <p:nvPr>
            <p:ph type="title"/>
          </p:nvPr>
        </p:nvSpPr>
        <p:spPr>
          <a:xfrm>
            <a:off x="3995600" y="111025"/>
            <a:ext cx="5420700" cy="1934400"/>
          </a:xfrm>
          <a:prstGeom prst="rect">
            <a:avLst/>
          </a:prstGeom>
          <a:noFill/>
          <a:ln cap="flat" cmpd="sng" w="9525">
            <a:solidFill>
              <a:schemeClr val="accent5"/>
            </a:solidFill>
            <a:prstDash val="solid"/>
            <a:round/>
            <a:headEnd len="sm" w="sm" type="none"/>
            <a:tailEnd len="sm" w="sm" type="none"/>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C63024"/>
              </a:buClr>
              <a:buSzPts val="6400"/>
              <a:buFont typeface="Arial"/>
              <a:buNone/>
            </a:pPr>
            <a:r>
              <a:rPr b="0" lang="en-US">
                <a:solidFill>
                  <a:schemeClr val="accent5"/>
                </a:solidFill>
              </a:rPr>
              <a:t>ペーア</a:t>
            </a:r>
            <a:endParaRPr b="0">
              <a:solidFill>
                <a:schemeClr val="accent5"/>
              </a:solidFill>
            </a:endParaRPr>
          </a:p>
        </p:txBody>
      </p:sp>
      <p:sp>
        <p:nvSpPr>
          <p:cNvPr id="600" name="Google Shape;600;p89"/>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601" name="Google Shape;601;p89"/>
          <p:cNvSpPr txBox="1"/>
          <p:nvPr/>
        </p:nvSpPr>
        <p:spPr>
          <a:xfrm>
            <a:off x="619375" y="2210700"/>
            <a:ext cx="11750100" cy="67677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2500"/>
              </a:spcBef>
              <a:spcAft>
                <a:spcPts val="0"/>
              </a:spcAft>
              <a:buClr>
                <a:schemeClr val="dk1"/>
              </a:buClr>
              <a:buSzPts val="688"/>
              <a:buFont typeface="Arial"/>
              <a:buNone/>
            </a:pPr>
            <a:r>
              <a:t/>
            </a:r>
            <a:endParaRPr sz="1275"/>
          </a:p>
        </p:txBody>
      </p:sp>
      <p:pic>
        <p:nvPicPr>
          <p:cNvPr id="602" name="Google Shape;602;p89"/>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603" name="Google Shape;603;p89"/>
          <p:cNvSpPr txBox="1"/>
          <p:nvPr>
            <p:ph type="title"/>
          </p:nvPr>
        </p:nvSpPr>
        <p:spPr>
          <a:xfrm>
            <a:off x="3920500" y="3692875"/>
            <a:ext cx="9097200" cy="30387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漢字の読み方とカタカナ語を思い出しながら、　 文章を読んでみよう！！</a:t>
            </a:r>
            <a:endParaRPr b="0" sz="3140">
              <a:solidFill>
                <a:schemeClr val="dk1"/>
              </a:solidFill>
            </a:endParaRPr>
          </a:p>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友達と一緒にベトナム語に翻訳してみよう！</a:t>
            </a:r>
            <a:endParaRPr b="0" sz="3140">
              <a:solidFill>
                <a:schemeClr val="dk1"/>
              </a:solidFill>
            </a:endParaRPr>
          </a:p>
        </p:txBody>
      </p:sp>
      <p:sp>
        <p:nvSpPr>
          <p:cNvPr id="604" name="Google Shape;604;p89"/>
          <p:cNvSpPr txBox="1"/>
          <p:nvPr>
            <p:ph type="title"/>
          </p:nvPr>
        </p:nvSpPr>
        <p:spPr>
          <a:xfrm>
            <a:off x="5589850" y="6991650"/>
            <a:ext cx="6370200" cy="2337000"/>
          </a:xfrm>
          <a:prstGeom prst="rect">
            <a:avLst/>
          </a:prstGeom>
          <a:noFill/>
          <a:ln cap="flat" cmpd="sng" w="9525">
            <a:solidFill>
              <a:srgbClr val="1B331B"/>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時間：10分</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大きい声で発表する</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None/>
            </a:pPr>
            <a:r>
              <a:rPr b="0" lang="en-US" sz="3200">
                <a:solidFill>
                  <a:schemeClr val="dk1"/>
                </a:solidFill>
                <a:latin typeface="HiraKakuProN-W3"/>
                <a:ea typeface="HiraKakuProN-W3"/>
                <a:cs typeface="HiraKakuProN-W3"/>
                <a:sym typeface="HiraKakuProN-W3"/>
              </a:rPr>
              <a:t>✅ 友達と積極的に相談する</a:t>
            </a:r>
            <a:endParaRPr b="0" sz="3600">
              <a:solidFill>
                <a:schemeClr val="dk1"/>
              </a:solidFill>
            </a:endParaRPr>
          </a:p>
        </p:txBody>
      </p:sp>
      <p:sp>
        <p:nvSpPr>
          <p:cNvPr id="605" name="Google Shape;605;p89"/>
          <p:cNvSpPr txBox="1"/>
          <p:nvPr/>
        </p:nvSpPr>
        <p:spPr>
          <a:xfrm>
            <a:off x="922250" y="2693900"/>
            <a:ext cx="1156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t>公開スライドの</a:t>
            </a:r>
            <a:r>
              <a:rPr b="1" lang="en-US" sz="4000">
                <a:solidFill>
                  <a:schemeClr val="accent5"/>
                </a:solidFill>
              </a:rPr>
              <a:t>39〜45</a:t>
            </a:r>
            <a:r>
              <a:rPr b="1" lang="en-US" sz="3600"/>
              <a:t>ページを開き確認してください</a:t>
            </a:r>
            <a:endParaRPr b="1" sz="3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611" name="Google Shape;611;p90"/>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12" name="Google Shape;612;p90"/>
          <p:cNvGraphicFramePr/>
          <p:nvPr/>
        </p:nvGraphicFramePr>
        <p:xfrm>
          <a:off x="765958" y="2208759"/>
          <a:ext cx="3000000" cy="3000000"/>
        </p:xfrm>
        <a:graphic>
          <a:graphicData uri="http://schemas.openxmlformats.org/drawingml/2006/table">
            <a:tbl>
              <a:tblPr>
                <a:noFill/>
                <a:tableStyleId>{17049B0E-1E31-4817-9320-0DEEBBB19983}</a:tableStyleId>
              </a:tblPr>
              <a:tblGrid>
                <a:gridCol w="1035850"/>
                <a:gridCol w="4461325"/>
                <a:gridCol w="5975700"/>
              </a:tblGrid>
              <a:tr h="659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r>
              <a:tr h="659000">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指紋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目の虹彩</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身体的特徴</a:t>
                      </a:r>
                      <a:endParaRPr sz="1100">
                        <a:latin typeface="Calibri"/>
                        <a:ea typeface="Calibri"/>
                        <a:cs typeface="Calibri"/>
                        <a:sym typeface="Calibri"/>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生体認証</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抽出する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筆圧</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7</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行動的特徴</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信頼性</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9</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備える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装置</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lang="en-US"/>
              <a:t>ノート作成</a:t>
            </a:r>
            <a:endParaRPr/>
          </a:p>
        </p:txBody>
      </p:sp>
      <p:sp>
        <p:nvSpPr>
          <p:cNvPr id="316" name="Google Shape;316;p55"/>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618" name="Google Shape;618;p91"/>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19" name="Google Shape;619;p91"/>
          <p:cNvGraphicFramePr/>
          <p:nvPr/>
        </p:nvGraphicFramePr>
        <p:xfrm>
          <a:off x="765958" y="2208759"/>
          <a:ext cx="3000000" cy="3000000"/>
        </p:xfrm>
        <a:graphic>
          <a:graphicData uri="http://schemas.openxmlformats.org/drawingml/2006/table">
            <a:tbl>
              <a:tblPr>
                <a:noFill/>
                <a:tableStyleId>{17049B0E-1E31-4817-9320-0DEEBBB19983}</a:tableStyleId>
              </a:tblPr>
              <a:tblGrid>
                <a:gridCol w="1035850"/>
                <a:gridCol w="4461325"/>
                <a:gridCol w="5975700"/>
              </a:tblGrid>
              <a:tr h="659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r>
              <a:tr h="659000">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調整</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拒否する確率</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r h="659000">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許可する確率</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双方</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考慮</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虹彩認証</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7</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一種</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瞳孔</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r h="65900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9</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外側</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環状部分</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2"/>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翻訳してみよう！</a:t>
            </a:r>
            <a:endParaRPr b="1" sz="7000"/>
          </a:p>
        </p:txBody>
      </p:sp>
      <p:sp>
        <p:nvSpPr>
          <p:cNvPr id="625" name="Google Shape;625;p92"/>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3"/>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50000"/>
              </a:lnSpc>
              <a:spcBef>
                <a:spcPts val="0"/>
              </a:spcBef>
              <a:spcAft>
                <a:spcPts val="0"/>
              </a:spcAft>
              <a:buNone/>
            </a:pPr>
            <a:r>
              <a:rPr lang="en-US" sz="7000"/>
              <a:t>RADIUS</a:t>
            </a:r>
            <a:endParaRPr b="0"/>
          </a:p>
        </p:txBody>
      </p:sp>
      <p:sp>
        <p:nvSpPr>
          <p:cNvPr id="631" name="Google Shape;631;p93"/>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32" name="Google Shape;632;p93"/>
          <p:cNvSpPr txBox="1"/>
          <p:nvPr/>
        </p:nvSpPr>
        <p:spPr>
          <a:xfrm>
            <a:off x="216350" y="2189925"/>
            <a:ext cx="12723000" cy="2083500"/>
          </a:xfrm>
          <a:prstGeom prst="rect">
            <a:avLst/>
          </a:prstGeom>
          <a:noFill/>
          <a:ln cap="flat" cmpd="sng" w="28575">
            <a:solidFill>
              <a:schemeClr val="accent5"/>
            </a:solidFill>
            <a:prstDash val="dot"/>
            <a:round/>
            <a:headEnd len="sm" w="sm" type="none"/>
            <a:tailEnd len="sm" w="sm" type="none"/>
          </a:ln>
        </p:spPr>
        <p:txBody>
          <a:bodyPr anchorCtr="0" anchor="t" bIns="50800" lIns="50800" spcFirstLastPara="1" rIns="50800" wrap="square" tIns="50800">
            <a:normAutofit/>
          </a:bodyPr>
          <a:lstStyle/>
          <a:p>
            <a:pPr indent="0" lvl="0" marL="0" marR="0" rtl="0" algn="l">
              <a:lnSpc>
                <a:spcPct val="150000"/>
              </a:lnSpc>
              <a:spcBef>
                <a:spcPts val="0"/>
              </a:spcBef>
              <a:spcAft>
                <a:spcPts val="0"/>
              </a:spcAft>
              <a:buNone/>
            </a:pPr>
            <a:r>
              <a:rPr lang="en-US" sz="3000">
                <a:solidFill>
                  <a:schemeClr val="dk1"/>
                </a:solidFill>
              </a:rPr>
              <a:t>RADIUS (Remote Authentication Dial In User Service) は、ネットワーク</a:t>
            </a:r>
            <a:br>
              <a:rPr lang="en-US" sz="3000">
                <a:solidFill>
                  <a:schemeClr val="dk1"/>
                </a:solidFill>
              </a:rPr>
            </a:br>
            <a:r>
              <a:rPr lang="en-US" sz="3000">
                <a:solidFill>
                  <a:schemeClr val="dk1"/>
                </a:solidFill>
              </a:rPr>
              <a:t>にアクセスしてきた利用者</a:t>
            </a:r>
            <a:r>
              <a:rPr lang="en-US" sz="3000">
                <a:solidFill>
                  <a:schemeClr val="accent5"/>
                </a:solidFill>
              </a:rPr>
              <a:t>を</a:t>
            </a:r>
            <a:r>
              <a:rPr lang="en-US" sz="3000">
                <a:solidFill>
                  <a:schemeClr val="dk1"/>
                </a:solidFill>
              </a:rPr>
              <a:t>認証サーバを使って</a:t>
            </a:r>
            <a:r>
              <a:rPr lang="en-US" sz="3000">
                <a:solidFill>
                  <a:schemeClr val="accent5"/>
                </a:solidFill>
              </a:rPr>
              <a:t>認証する</a:t>
            </a:r>
            <a:r>
              <a:rPr lang="en-US" sz="3000">
                <a:solidFill>
                  <a:schemeClr val="dk1"/>
                </a:solidFill>
              </a:rPr>
              <a:t>システムです。無線LANやVPN接続などで使われます。</a:t>
            </a:r>
            <a:endParaRPr sz="3000">
              <a:solidFill>
                <a:schemeClr val="dk1"/>
              </a:solidFill>
            </a:endParaRPr>
          </a:p>
        </p:txBody>
      </p:sp>
      <p:sp>
        <p:nvSpPr>
          <p:cNvPr id="633" name="Google Shape;633;p93"/>
          <p:cNvSpPr txBox="1"/>
          <p:nvPr/>
        </p:nvSpPr>
        <p:spPr>
          <a:xfrm>
            <a:off x="216350" y="4441688"/>
            <a:ext cx="125721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sz="3000">
              <a:solidFill>
                <a:schemeClr val="dk1"/>
              </a:solidFill>
            </a:endParaRPr>
          </a:p>
        </p:txBody>
      </p:sp>
      <p:pic>
        <p:nvPicPr>
          <p:cNvPr id="634" name="Google Shape;634;p93"/>
          <p:cNvPicPr preferRelativeResize="0"/>
          <p:nvPr/>
        </p:nvPicPr>
        <p:blipFill rotWithShape="1">
          <a:blip r:embed="rId3">
            <a:alphaModFix/>
          </a:blip>
          <a:srcRect b="10881" l="0" r="0" t="0"/>
          <a:stretch/>
        </p:blipFill>
        <p:spPr>
          <a:xfrm>
            <a:off x="1626563" y="6318475"/>
            <a:ext cx="9751675" cy="3172275"/>
          </a:xfrm>
          <a:prstGeom prst="rect">
            <a:avLst/>
          </a:prstGeom>
          <a:noFill/>
          <a:ln>
            <a:noFill/>
          </a:ln>
        </p:spPr>
      </p:pic>
      <p:sp>
        <p:nvSpPr>
          <p:cNvPr id="635" name="Google Shape;635;p93"/>
          <p:cNvSpPr/>
          <p:nvPr/>
        </p:nvSpPr>
        <p:spPr>
          <a:xfrm>
            <a:off x="9152470" y="6609441"/>
            <a:ext cx="1333200" cy="5424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4"/>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50000"/>
              </a:lnSpc>
              <a:spcBef>
                <a:spcPts val="0"/>
              </a:spcBef>
              <a:spcAft>
                <a:spcPts val="0"/>
              </a:spcAft>
              <a:buNone/>
            </a:pPr>
            <a:r>
              <a:rPr lang="en-US" sz="7000"/>
              <a:t>Xác thực sinh học</a:t>
            </a:r>
            <a:endParaRPr b="0"/>
          </a:p>
        </p:txBody>
      </p:sp>
      <p:sp>
        <p:nvSpPr>
          <p:cNvPr id="641" name="Google Shape;641;p94"/>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42" name="Google Shape;642;p94"/>
          <p:cNvSpPr txBox="1"/>
          <p:nvPr/>
        </p:nvSpPr>
        <p:spPr>
          <a:xfrm>
            <a:off x="367400" y="2197124"/>
            <a:ext cx="12559800" cy="3397500"/>
          </a:xfrm>
          <a:prstGeom prst="rect">
            <a:avLst/>
          </a:prstGeom>
          <a:noFill/>
          <a:ln cap="flat" cmpd="sng" w="28575">
            <a:solidFill>
              <a:schemeClr val="accent5"/>
            </a:solidFill>
            <a:prstDash val="dot"/>
            <a:round/>
            <a:headEnd len="sm" w="sm" type="none"/>
            <a:tailEnd len="sm" w="sm" type="none"/>
          </a:ln>
        </p:spPr>
        <p:txBody>
          <a:bodyPr anchorCtr="0" anchor="t" bIns="50800" lIns="50800" spcFirstLastPara="1" rIns="50800" wrap="square" tIns="50800">
            <a:normAutofit/>
          </a:bodyPr>
          <a:lstStyle/>
          <a:p>
            <a:pPr indent="0" lvl="0" marL="0" marR="0" rtl="0" algn="l">
              <a:lnSpc>
                <a:spcPct val="150000"/>
              </a:lnSpc>
              <a:spcBef>
                <a:spcPts val="1000"/>
              </a:spcBef>
              <a:spcAft>
                <a:spcPts val="0"/>
              </a:spcAft>
              <a:buNone/>
            </a:pPr>
            <a:r>
              <a:rPr lang="en-US" sz="3000">
                <a:solidFill>
                  <a:schemeClr val="dk1"/>
                </a:solidFill>
              </a:rPr>
              <a:t>文字や数字を入力するパスワード</a:t>
            </a:r>
            <a:r>
              <a:rPr lang="en-US" sz="3000">
                <a:solidFill>
                  <a:schemeClr val="accent5"/>
                </a:solidFill>
              </a:rPr>
              <a:t>ではなく</a:t>
            </a:r>
            <a:r>
              <a:rPr lang="en-US" sz="3000">
                <a:solidFill>
                  <a:schemeClr val="dk1"/>
                </a:solidFill>
              </a:rPr>
              <a:t>、人間の指紋や目の虹彩など</a:t>
            </a:r>
            <a:br>
              <a:rPr lang="en-US" sz="3000">
                <a:solidFill>
                  <a:schemeClr val="dk1"/>
                </a:solidFill>
              </a:rPr>
            </a:br>
            <a:r>
              <a:rPr lang="en-US" sz="3000">
                <a:solidFill>
                  <a:schemeClr val="dk1"/>
                </a:solidFill>
              </a:rPr>
              <a:t>の身体的特徴</a:t>
            </a:r>
            <a:r>
              <a:rPr lang="en-US" sz="3000">
                <a:solidFill>
                  <a:schemeClr val="accent5"/>
                </a:solidFill>
              </a:rPr>
              <a:t>によって</a:t>
            </a:r>
            <a:r>
              <a:rPr lang="en-US" sz="3000">
                <a:solidFill>
                  <a:schemeClr val="dk1"/>
                </a:solidFill>
              </a:rPr>
              <a:t>認証を行うの</a:t>
            </a:r>
            <a:r>
              <a:rPr lang="en-US" sz="3000">
                <a:solidFill>
                  <a:schemeClr val="accent5"/>
                </a:solidFill>
              </a:rPr>
              <a:t>が</a:t>
            </a:r>
            <a:r>
              <a:rPr lang="en-US" sz="3000">
                <a:solidFill>
                  <a:schemeClr val="dk1"/>
                </a:solidFill>
              </a:rPr>
              <a:t>、バイオメトリクス認証(生体認証)です。バイオメトリクス認証</a:t>
            </a:r>
            <a:r>
              <a:rPr lang="en-US" sz="3000">
                <a:solidFill>
                  <a:schemeClr val="accent5"/>
                </a:solidFill>
              </a:rPr>
              <a:t>には</a:t>
            </a:r>
            <a:r>
              <a:rPr lang="en-US" sz="3000">
                <a:solidFill>
                  <a:schemeClr val="dk1"/>
                </a:solidFill>
              </a:rPr>
              <a:t>、身体的特徴を抽出して認証する方式</a:t>
            </a:r>
            <a:br>
              <a:rPr lang="en-US" sz="3000">
                <a:solidFill>
                  <a:schemeClr val="dk1"/>
                </a:solidFill>
              </a:rPr>
            </a:br>
            <a:r>
              <a:rPr lang="en-US" sz="3000">
                <a:solidFill>
                  <a:schemeClr val="accent5"/>
                </a:solidFill>
              </a:rPr>
              <a:t>のほかに</a:t>
            </a:r>
            <a:r>
              <a:rPr lang="en-US" sz="3000">
                <a:solidFill>
                  <a:schemeClr val="dk1"/>
                </a:solidFill>
              </a:rPr>
              <a:t>、署名するときの速度や筆圧から行動的特徴を抽出して認証</a:t>
            </a:r>
            <a:br>
              <a:rPr lang="en-US" sz="3000">
                <a:solidFill>
                  <a:schemeClr val="dk1"/>
                </a:solidFill>
              </a:rPr>
            </a:br>
            <a:r>
              <a:rPr lang="en-US" sz="3000">
                <a:solidFill>
                  <a:schemeClr val="dk1"/>
                </a:solidFill>
              </a:rPr>
              <a:t>する方式</a:t>
            </a:r>
            <a:r>
              <a:rPr lang="en-US" sz="3000">
                <a:solidFill>
                  <a:schemeClr val="accent5"/>
                </a:solidFill>
              </a:rPr>
              <a:t>もあります</a:t>
            </a:r>
            <a:r>
              <a:rPr lang="en-US" sz="3000">
                <a:solidFill>
                  <a:schemeClr val="dk1"/>
                </a:solidFill>
              </a:rPr>
              <a:t>。</a:t>
            </a:r>
            <a:endParaRPr sz="3000">
              <a:solidFill>
                <a:schemeClr val="dk1"/>
              </a:solidFill>
            </a:endParaRPr>
          </a:p>
        </p:txBody>
      </p:sp>
      <p:sp>
        <p:nvSpPr>
          <p:cNvPr id="643" name="Google Shape;643;p94"/>
          <p:cNvSpPr txBox="1"/>
          <p:nvPr/>
        </p:nvSpPr>
        <p:spPr>
          <a:xfrm>
            <a:off x="199700" y="5820725"/>
            <a:ext cx="12559800" cy="6156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5"/>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50000"/>
              </a:lnSpc>
              <a:spcBef>
                <a:spcPts val="0"/>
              </a:spcBef>
              <a:spcAft>
                <a:spcPts val="0"/>
              </a:spcAft>
              <a:buNone/>
            </a:pPr>
            <a:r>
              <a:rPr lang="en-US" sz="7000"/>
              <a:t>Xác thực sinh học</a:t>
            </a:r>
            <a:endParaRPr b="0"/>
          </a:p>
        </p:txBody>
      </p:sp>
      <p:sp>
        <p:nvSpPr>
          <p:cNvPr id="649" name="Google Shape;649;p95"/>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50" name="Google Shape;650;p95"/>
          <p:cNvSpPr txBox="1"/>
          <p:nvPr/>
        </p:nvSpPr>
        <p:spPr>
          <a:xfrm>
            <a:off x="591900" y="2277675"/>
            <a:ext cx="12125400" cy="2667600"/>
          </a:xfrm>
          <a:prstGeom prst="rect">
            <a:avLst/>
          </a:prstGeom>
          <a:noFill/>
          <a:ln cap="flat" cmpd="sng" w="28575">
            <a:solidFill>
              <a:schemeClr val="accent5"/>
            </a:solidFill>
            <a:prstDash val="dot"/>
            <a:round/>
            <a:headEnd len="sm" w="sm" type="none"/>
            <a:tailEnd len="sm" w="sm" type="none"/>
          </a:ln>
        </p:spPr>
        <p:txBody>
          <a:bodyPr anchorCtr="0" anchor="t" bIns="50800" lIns="50800" spcFirstLastPara="1" rIns="50800" wrap="square" tIns="50800">
            <a:noAutofit/>
          </a:bodyPr>
          <a:lstStyle/>
          <a:p>
            <a:pPr indent="0" lvl="0" marL="0" marR="0" rtl="0" algn="l">
              <a:lnSpc>
                <a:spcPct val="150000"/>
              </a:lnSpc>
              <a:spcBef>
                <a:spcPts val="1000"/>
              </a:spcBef>
              <a:spcAft>
                <a:spcPts val="0"/>
              </a:spcAft>
              <a:buSzPts val="1018"/>
              <a:buNone/>
            </a:pPr>
            <a:r>
              <a:rPr lang="en-US" sz="3000">
                <a:solidFill>
                  <a:schemeClr val="dk1"/>
                </a:solidFill>
              </a:rPr>
              <a:t>IDやパスワード</a:t>
            </a:r>
            <a:r>
              <a:rPr lang="en-US" sz="3000">
                <a:solidFill>
                  <a:schemeClr val="accent5"/>
                </a:solidFill>
              </a:rPr>
              <a:t>に比べて</a:t>
            </a:r>
            <a:r>
              <a:rPr lang="en-US" sz="3000">
                <a:solidFill>
                  <a:schemeClr val="dk1"/>
                </a:solidFill>
              </a:rPr>
              <a:t>、なりすましの危険性が少なく、高い信頼性と利便性を備えています</a:t>
            </a:r>
            <a:r>
              <a:rPr lang="en-US" sz="3000">
                <a:solidFill>
                  <a:schemeClr val="accent5"/>
                </a:solidFill>
              </a:rPr>
              <a:t>が</a:t>
            </a:r>
            <a:r>
              <a:rPr lang="en-US" sz="3000">
                <a:solidFill>
                  <a:schemeClr val="dk1"/>
                </a:solidFill>
              </a:rPr>
              <a:t>、</a:t>
            </a:r>
            <a:r>
              <a:rPr lang="en-US" sz="3000">
                <a:solidFill>
                  <a:schemeClr val="accent5"/>
                </a:solidFill>
              </a:rPr>
              <a:t>一方で</a:t>
            </a:r>
            <a:r>
              <a:rPr lang="en-US" sz="3000">
                <a:solidFill>
                  <a:schemeClr val="dk1"/>
                </a:solidFill>
              </a:rPr>
              <a:t>装置の調整</a:t>
            </a:r>
            <a:r>
              <a:rPr lang="en-US" sz="3000">
                <a:solidFill>
                  <a:schemeClr val="accent5"/>
                </a:solidFill>
              </a:rPr>
              <a:t>には</a:t>
            </a:r>
            <a:r>
              <a:rPr lang="en-US" sz="3000">
                <a:solidFill>
                  <a:schemeClr val="dk1"/>
                </a:solidFill>
              </a:rPr>
              <a:t>、本人を</a:t>
            </a:r>
            <a:r>
              <a:rPr b="1" lang="en-US" sz="3000">
                <a:solidFill>
                  <a:schemeClr val="dk1"/>
                </a:solidFill>
              </a:rPr>
              <a:t>誤って</a:t>
            </a:r>
            <a:br>
              <a:rPr b="1" lang="en-US" sz="3000">
                <a:solidFill>
                  <a:schemeClr val="dk1"/>
                </a:solidFill>
              </a:rPr>
            </a:br>
            <a:r>
              <a:rPr b="1" lang="en-US" sz="3000">
                <a:solidFill>
                  <a:schemeClr val="dk1"/>
                </a:solidFill>
              </a:rPr>
              <a:t>拒否</a:t>
            </a:r>
            <a:r>
              <a:rPr b="1" lang="en-US" sz="3000">
                <a:solidFill>
                  <a:schemeClr val="dk1"/>
                </a:solidFill>
              </a:rPr>
              <a:t>す</a:t>
            </a:r>
            <a:r>
              <a:rPr b="1" lang="en-US" sz="3000">
                <a:solidFill>
                  <a:schemeClr val="dk1"/>
                </a:solidFill>
              </a:rPr>
              <a:t>る</a:t>
            </a:r>
            <a:r>
              <a:rPr lang="en-US" sz="3000">
                <a:solidFill>
                  <a:schemeClr val="dk1"/>
                </a:solidFill>
              </a:rPr>
              <a:t>確率と他人を</a:t>
            </a:r>
            <a:r>
              <a:rPr b="1" lang="en-US" sz="3000">
                <a:solidFill>
                  <a:schemeClr val="dk1"/>
                </a:solidFill>
              </a:rPr>
              <a:t>誤って許可する</a:t>
            </a:r>
            <a:r>
              <a:rPr lang="en-US" sz="3000">
                <a:solidFill>
                  <a:schemeClr val="dk1"/>
                </a:solidFill>
              </a:rPr>
              <a:t>確率の双方を考慮に入れる必要があります。</a:t>
            </a:r>
            <a:endParaRPr sz="3000">
              <a:solidFill>
                <a:schemeClr val="dk1"/>
              </a:solidFill>
            </a:endParaRPr>
          </a:p>
        </p:txBody>
      </p:sp>
      <p:sp>
        <p:nvSpPr>
          <p:cNvPr id="651" name="Google Shape;651;p95"/>
          <p:cNvSpPr txBox="1"/>
          <p:nvPr/>
        </p:nvSpPr>
        <p:spPr>
          <a:xfrm>
            <a:off x="199700" y="5177525"/>
            <a:ext cx="12422700" cy="6156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a:p>
        </p:txBody>
      </p:sp>
      <p:sp>
        <p:nvSpPr>
          <p:cNvPr id="652" name="Google Shape;652;p95"/>
          <p:cNvSpPr txBox="1"/>
          <p:nvPr/>
        </p:nvSpPr>
        <p:spPr>
          <a:xfrm>
            <a:off x="746900" y="7517125"/>
            <a:ext cx="11349900" cy="177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US" sz="3000">
                <a:solidFill>
                  <a:schemeClr val="dk1"/>
                </a:solidFill>
              </a:rPr>
              <a:t>略語：</a:t>
            </a:r>
            <a:br>
              <a:rPr lang="en-US" sz="3000">
                <a:solidFill>
                  <a:schemeClr val="dk1"/>
                </a:solidFill>
              </a:rPr>
            </a:br>
            <a:r>
              <a:rPr lang="en-US" sz="2800">
                <a:solidFill>
                  <a:schemeClr val="dk1"/>
                </a:solidFill>
              </a:rPr>
              <a:t>本人を誤って拒否する確率：FRR (False Reject Rate)</a:t>
            </a:r>
            <a:endParaRPr sz="2800">
              <a:solidFill>
                <a:schemeClr val="dk1"/>
              </a:solidFill>
            </a:endParaRPr>
          </a:p>
          <a:p>
            <a:pPr indent="0" lvl="0" marL="0" rtl="0" algn="l">
              <a:lnSpc>
                <a:spcPct val="115000"/>
              </a:lnSpc>
              <a:spcBef>
                <a:spcPts val="1000"/>
              </a:spcBef>
              <a:spcAft>
                <a:spcPts val="0"/>
              </a:spcAft>
              <a:buNone/>
            </a:pPr>
            <a:r>
              <a:rPr lang="en-US" sz="2800">
                <a:solidFill>
                  <a:schemeClr val="dk1"/>
                </a:solidFill>
              </a:rPr>
              <a:t>他人を誤って許可する確率：FAR (False Accept Rate)</a:t>
            </a:r>
            <a:endParaRPr sz="2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6"/>
          <p:cNvSpPr txBox="1"/>
          <p:nvPr>
            <p:ph type="title"/>
          </p:nvPr>
        </p:nvSpPr>
        <p:spPr>
          <a:xfrm>
            <a:off x="1182075" y="111025"/>
            <a:ext cx="11187600" cy="19344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chemeClr val="dk1"/>
              </a:buClr>
              <a:buSzPts val="1100"/>
              <a:buFont typeface="Arial"/>
              <a:buNone/>
            </a:pPr>
            <a:r>
              <a:rPr lang="en-US" sz="5900"/>
              <a:t>Cùng biết thêm </a:t>
            </a:r>
            <a:endParaRPr sz="5900"/>
          </a:p>
          <a:p>
            <a:pPr indent="0" lvl="0" marL="0" rtl="0" algn="l">
              <a:spcBef>
                <a:spcPts val="0"/>
              </a:spcBef>
              <a:spcAft>
                <a:spcPts val="0"/>
              </a:spcAft>
              <a:buClr>
                <a:schemeClr val="dk1"/>
              </a:buClr>
              <a:buSzPts val="1100"/>
              <a:buFont typeface="Arial"/>
              <a:buNone/>
            </a:pPr>
            <a:r>
              <a:rPr lang="en-US" sz="5900"/>
              <a:t>cái này nữa nhé！</a:t>
            </a:r>
            <a:endParaRPr sz="7000">
              <a:solidFill>
                <a:schemeClr val="accent5"/>
              </a:solidFill>
            </a:endParaRPr>
          </a:p>
        </p:txBody>
      </p:sp>
      <p:sp>
        <p:nvSpPr>
          <p:cNvPr id="658" name="Google Shape;658;p96"/>
          <p:cNvSpPr txBox="1"/>
          <p:nvPr/>
        </p:nvSpPr>
        <p:spPr>
          <a:xfrm>
            <a:off x="463025" y="2529325"/>
            <a:ext cx="12444000" cy="2898900"/>
          </a:xfrm>
          <a:prstGeom prst="rect">
            <a:avLst/>
          </a:prstGeom>
          <a:noFill/>
          <a:ln cap="flat" cmpd="sng" w="28575">
            <a:solidFill>
              <a:schemeClr val="accent5"/>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3000">
                <a:solidFill>
                  <a:schemeClr val="dk1"/>
                </a:solidFill>
              </a:rPr>
              <a:t>虹彩認証</a:t>
            </a:r>
            <a:endParaRPr b="1" sz="3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3000">
                <a:solidFill>
                  <a:schemeClr val="dk1"/>
                </a:solidFill>
              </a:rPr>
              <a:t>バイオメトリクス認証の一種で、瞳孔の外側にある虹彩と呼ばれる</a:t>
            </a:r>
            <a:br>
              <a:rPr lang="en-US" sz="3000">
                <a:solidFill>
                  <a:schemeClr val="dk1"/>
                </a:solidFill>
              </a:rPr>
            </a:br>
            <a:r>
              <a:rPr lang="en-US" sz="3000">
                <a:solidFill>
                  <a:schemeClr val="dk1"/>
                </a:solidFill>
              </a:rPr>
              <a:t>環状部分のパターンで本人確認を行う認証方式を虹彩認証といいます。大人は虹彩が変化しないので、認証デバイスでのパターン更新が</a:t>
            </a:r>
            <a:br>
              <a:rPr lang="en-US" sz="3000">
                <a:solidFill>
                  <a:schemeClr val="dk1"/>
                </a:solidFill>
              </a:rPr>
            </a:br>
            <a:r>
              <a:rPr lang="en-US" sz="3000">
                <a:solidFill>
                  <a:schemeClr val="dk1"/>
                </a:solidFill>
              </a:rPr>
              <a:t>ほとんど不要です。</a:t>
            </a:r>
            <a:endParaRPr sz="3000">
              <a:solidFill>
                <a:schemeClr val="dk1"/>
              </a:solidFill>
            </a:endParaRPr>
          </a:p>
        </p:txBody>
      </p:sp>
      <p:sp>
        <p:nvSpPr>
          <p:cNvPr id="659" name="Google Shape;659;p96"/>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None/>
            </a:pPr>
            <a:fld id="{00000000-1234-1234-1234-123412341234}" type="slidenum">
              <a:rPr lang="en-US"/>
              <a:t>‹#›</a:t>
            </a:fld>
            <a:endParaRPr/>
          </a:p>
        </p:txBody>
      </p:sp>
      <p:pic>
        <p:nvPicPr>
          <p:cNvPr id="660" name="Google Shape;660;p96"/>
          <p:cNvPicPr preferRelativeResize="0"/>
          <p:nvPr/>
        </p:nvPicPr>
        <p:blipFill>
          <a:blip r:embed="rId3">
            <a:alphaModFix/>
          </a:blip>
          <a:stretch>
            <a:fillRect/>
          </a:stretch>
        </p:blipFill>
        <p:spPr>
          <a:xfrm>
            <a:off x="9976700" y="-1"/>
            <a:ext cx="3028101" cy="1589751"/>
          </a:xfrm>
          <a:prstGeom prst="rect">
            <a:avLst/>
          </a:prstGeom>
          <a:noFill/>
          <a:ln>
            <a:noFill/>
          </a:ln>
        </p:spPr>
      </p:pic>
      <p:sp>
        <p:nvSpPr>
          <p:cNvPr id="661" name="Google Shape;661;p96"/>
          <p:cNvSpPr txBox="1"/>
          <p:nvPr/>
        </p:nvSpPr>
        <p:spPr>
          <a:xfrm>
            <a:off x="216350" y="5912088"/>
            <a:ext cx="125721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15000"/>
              </a:lnSpc>
              <a:spcBef>
                <a:spcPts val="0"/>
              </a:spcBef>
              <a:spcAft>
                <a:spcPts val="1000"/>
              </a:spcAft>
              <a:buClr>
                <a:schemeClr val="accent5"/>
              </a:buClr>
              <a:buSzPts val="2800"/>
              <a:buChar char="➔"/>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667" name="Google Shape;667;p97"/>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sz="7000"/>
              <a:t>用語</a:t>
            </a:r>
            <a:endParaRPr sz="7000"/>
          </a:p>
        </p:txBody>
      </p:sp>
      <p:graphicFrame>
        <p:nvGraphicFramePr>
          <p:cNvPr id="668" name="Google Shape;668;p97"/>
          <p:cNvGraphicFramePr/>
          <p:nvPr/>
        </p:nvGraphicFramePr>
        <p:xfrm>
          <a:off x="369046" y="2715234"/>
          <a:ext cx="3000000" cy="3000000"/>
        </p:xfrm>
        <a:graphic>
          <a:graphicData uri="http://schemas.openxmlformats.org/drawingml/2006/table">
            <a:tbl>
              <a:tblPr>
                <a:noFill/>
                <a:tableStyleId>{17049B0E-1E31-4817-9320-0DEEBBB19983}</a:tableStyleId>
              </a:tblPr>
              <a:tblGrid>
                <a:gridCol w="913650"/>
                <a:gridCol w="3274525"/>
                <a:gridCol w="8160050"/>
              </a:tblGrid>
              <a:tr h="794775">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用語</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意味</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r>
              <a:tr h="1514025">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RADIUS</a:t>
                      </a:r>
                      <a:endParaRPr sz="1100">
                        <a:latin typeface="Calibri"/>
                        <a:ea typeface="Calibri"/>
                        <a:cs typeface="Calibri"/>
                        <a:sym typeface="Calibri"/>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無線LANやVPN接続などで使用される利用者</a:t>
                      </a:r>
                      <a:br>
                        <a:rPr lang="en-US" sz="3000">
                          <a:latin typeface="ヒラギノ角ゴ ProN W3"/>
                          <a:ea typeface="ヒラギノ角ゴ ProN W3"/>
                          <a:cs typeface="ヒラギノ角ゴ ProN W3"/>
                          <a:sym typeface="ヒラギノ角ゴ ProN W3"/>
                        </a:rPr>
                      </a:br>
                      <a:r>
                        <a:rPr lang="en-US" sz="3000">
                          <a:latin typeface="ヒラギノ角ゴ ProN W3"/>
                          <a:ea typeface="ヒラギノ角ゴ ProN W3"/>
                          <a:cs typeface="ヒラギノ角ゴ ProN W3"/>
                          <a:sym typeface="ヒラギノ角ゴ ProN W3"/>
                        </a:rPr>
                        <a:t>認証システム</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251550">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バイオメトリクス</a:t>
                      </a:r>
                      <a:br>
                        <a:rPr lang="en-US" sz="3000">
                          <a:latin typeface="ヒラギノ角ゴ ProN W3"/>
                          <a:ea typeface="ヒラギノ角ゴ ProN W3"/>
                          <a:cs typeface="ヒラギノ角ゴ ProN W3"/>
                          <a:sym typeface="ヒラギノ角ゴ ProN W3"/>
                        </a:rPr>
                      </a:br>
                      <a:r>
                        <a:rPr lang="en-US" sz="3000">
                          <a:latin typeface="ヒラギノ角ゴ ProN W3"/>
                          <a:ea typeface="ヒラギノ角ゴ ProN W3"/>
                          <a:cs typeface="ヒラギノ角ゴ ProN W3"/>
                          <a:sym typeface="ヒラギノ角ゴ ProN W3"/>
                        </a:rPr>
                        <a:t>認証</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人間の指紋や虹彩など身体的特徴による認証</a:t>
                      </a:r>
                      <a:endParaRPr sz="3000">
                        <a:latin typeface="ヒラギノ角ゴ ProN W3"/>
                        <a:ea typeface="ヒラギノ角ゴ ProN W3"/>
                        <a:cs typeface="ヒラギノ角ゴ ProN W3"/>
                        <a:sym typeface="ヒラギノ角ゴ ProN W3"/>
                      </a:endParaRPr>
                    </a:p>
                    <a:p>
                      <a:pPr indent="0" lvl="0" marL="0" rtl="0" algn="l">
                        <a:lnSpc>
                          <a:spcPct val="115000"/>
                        </a:lnSpc>
                        <a:spcBef>
                          <a:spcPts val="1000"/>
                        </a:spcBef>
                        <a:spcAft>
                          <a:spcPts val="0"/>
                        </a:spcAft>
                        <a:buNone/>
                      </a:pPr>
                      <a:r>
                        <a:rPr lang="en-US" sz="3000">
                          <a:latin typeface="ヒラギノ角ゴ ProN W3"/>
                          <a:ea typeface="ヒラギノ角ゴ ProN W3"/>
                          <a:cs typeface="ヒラギノ角ゴ ProN W3"/>
                          <a:sym typeface="ヒラギノ角ゴ ProN W3"/>
                        </a:rPr>
                        <a:t>筆記速度や筆圧など行動的特徴により認証する方式もある</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8"/>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聞き取り</a:t>
            </a:r>
            <a:endParaRPr b="1"/>
          </a:p>
        </p:txBody>
      </p:sp>
      <p:sp>
        <p:nvSpPr>
          <p:cNvPr id="674" name="Google Shape;674;p98"/>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9"/>
          <p:cNvSpPr txBox="1"/>
          <p:nvPr>
            <p:ph type="title"/>
          </p:nvPr>
        </p:nvSpPr>
        <p:spPr>
          <a:xfrm>
            <a:off x="1270000" y="70172"/>
            <a:ext cx="108984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1" lang="en-US">
                <a:solidFill>
                  <a:srgbClr val="C63024"/>
                </a:solidFill>
              </a:rPr>
              <a:t>聞き取り</a:t>
            </a:r>
            <a:endParaRPr b="1"/>
          </a:p>
        </p:txBody>
      </p:sp>
      <p:sp>
        <p:nvSpPr>
          <p:cNvPr id="680" name="Google Shape;680;p9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681" name="Google Shape;681;p99"/>
          <p:cNvSpPr txBox="1"/>
          <p:nvPr>
            <p:ph idx="1" type="body"/>
          </p:nvPr>
        </p:nvSpPr>
        <p:spPr>
          <a:xfrm>
            <a:off x="513900" y="2359225"/>
            <a:ext cx="12203400" cy="69798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000000"/>
              </a:buClr>
              <a:buSzPts val="2528"/>
              <a:buFont typeface="Arial"/>
              <a:buNone/>
            </a:pPr>
            <a:r>
              <a:t/>
            </a:r>
            <a:endParaRPr sz="3000"/>
          </a:p>
          <a:p>
            <a:pPr indent="0" lvl="0" marL="0" rtl="0" algn="l">
              <a:lnSpc>
                <a:spcPct val="100000"/>
              </a:lnSpc>
              <a:spcBef>
                <a:spcPts val="0"/>
              </a:spcBef>
              <a:spcAft>
                <a:spcPts val="0"/>
              </a:spcAft>
              <a:buClr>
                <a:srgbClr val="000000"/>
              </a:buClr>
              <a:buSzPts val="2528"/>
              <a:buFont typeface="Arial"/>
              <a:buNone/>
            </a:pPr>
            <a:r>
              <a:rPr lang="en-US" sz="3000">
                <a:latin typeface="Arial"/>
                <a:ea typeface="Arial"/>
                <a:cs typeface="Arial"/>
                <a:sym typeface="Arial"/>
              </a:rPr>
              <a:t>1. </a:t>
            </a:r>
            <a:r>
              <a:rPr lang="en-US" sz="3000"/>
              <a:t>聞き取りの問題を配ります</a:t>
            </a:r>
            <a:endParaRPr sz="3000"/>
          </a:p>
          <a:p>
            <a:pPr indent="0" lvl="0" marL="0" rtl="0" algn="l">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2. 本文の内容を確認してください</a:t>
            </a:r>
            <a:endParaRPr sz="3000"/>
          </a:p>
          <a:p>
            <a:pPr indent="0" lvl="0" marL="0" rtl="0" algn="l">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3. 音声を</a:t>
            </a:r>
            <a:r>
              <a:rPr lang="en-US" sz="3000"/>
              <a:t>2</a:t>
            </a:r>
            <a:r>
              <a:rPr lang="en-US" sz="3000">
                <a:latin typeface="Arial"/>
                <a:ea typeface="Arial"/>
                <a:cs typeface="Arial"/>
                <a:sym typeface="Arial"/>
              </a:rPr>
              <a:t>回流します</a:t>
            </a:r>
            <a:endParaRPr sz="3000"/>
          </a:p>
          <a:p>
            <a:pPr indent="-216335" lvl="1" marL="680361" rtl="0" algn="l">
              <a:lnSpc>
                <a:spcPct val="10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b="1" lang="en-US" sz="3000">
                <a:solidFill>
                  <a:srgbClr val="C63024"/>
                </a:solidFill>
              </a:rPr>
              <a:t>通常スピード</a:t>
            </a:r>
            <a:r>
              <a:rPr lang="en-US" sz="3000">
                <a:latin typeface="Arial"/>
                <a:ea typeface="Arial"/>
                <a:cs typeface="Arial"/>
                <a:sym typeface="Arial"/>
              </a:rPr>
              <a:t>で音声を流す</a:t>
            </a:r>
            <a:endParaRPr sz="3000"/>
          </a:p>
          <a:p>
            <a:pPr indent="-216335" lvl="1" marL="680361" rtl="0" algn="l">
              <a:lnSpc>
                <a:spcPct val="10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b="1" lang="en-US" sz="3000">
                <a:solidFill>
                  <a:srgbClr val="C63024"/>
                </a:solidFill>
              </a:rPr>
              <a:t>途中で一時停止しながら</a:t>
            </a:r>
            <a:r>
              <a:rPr b="1" lang="en-US" sz="3000">
                <a:solidFill>
                  <a:srgbClr val="C63024"/>
                </a:solidFill>
              </a:rPr>
              <a:t>通常スピード</a:t>
            </a:r>
            <a:r>
              <a:rPr lang="en-US" sz="3000"/>
              <a:t>で</a:t>
            </a:r>
            <a:r>
              <a:rPr lang="en-US" sz="3000">
                <a:latin typeface="Arial"/>
                <a:ea typeface="Arial"/>
                <a:cs typeface="Arial"/>
                <a:sym typeface="Arial"/>
              </a:rPr>
              <a:t>音声を流す</a:t>
            </a:r>
            <a:endParaRPr sz="3000"/>
          </a:p>
          <a:p>
            <a:pPr indent="0" lvl="0" marL="0" rtl="0" algn="l">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 </a:t>
            </a:r>
            <a:r>
              <a:rPr lang="en-US" sz="3000"/>
              <a:t>4. </a:t>
            </a:r>
            <a:r>
              <a:rPr lang="en-US" sz="3000">
                <a:latin typeface="Arial"/>
                <a:ea typeface="Arial"/>
                <a:cs typeface="Arial"/>
                <a:sym typeface="Arial"/>
              </a:rPr>
              <a:t>聞き取れた言葉を</a:t>
            </a:r>
            <a:r>
              <a:rPr lang="en-US" sz="3000"/>
              <a:t>①〜⑩の該当入力欄に入力してください</a:t>
            </a:r>
            <a:r>
              <a:rPr lang="en-US" sz="3000">
                <a:latin typeface="Arial"/>
                <a:ea typeface="Arial"/>
                <a:cs typeface="Arial"/>
                <a:sym typeface="Arial"/>
              </a:rPr>
              <a:t>。</a:t>
            </a:r>
            <a:endParaRPr sz="3000">
              <a:latin typeface="Arial"/>
              <a:ea typeface="Arial"/>
              <a:cs typeface="Arial"/>
              <a:sym typeface="Arial"/>
            </a:endParaRPr>
          </a:p>
          <a:p>
            <a:pPr indent="0" lvl="0" marL="0" rtl="0" algn="l">
              <a:lnSpc>
                <a:spcPct val="100000"/>
              </a:lnSpc>
              <a:spcBef>
                <a:spcPts val="1800"/>
              </a:spcBef>
              <a:spcAft>
                <a:spcPts val="0"/>
              </a:spcAft>
              <a:buClr>
                <a:srgbClr val="000000"/>
              </a:buClr>
              <a:buSzPts val="2528"/>
              <a:buFont typeface="Arial"/>
              <a:buNone/>
            </a:pPr>
            <a:r>
              <a:rPr lang="en-US" sz="3000"/>
              <a:t>　　</a:t>
            </a:r>
            <a:r>
              <a:rPr lang="en-US" sz="2400"/>
              <a:t>※漢字が分からない場合はひらがなで入力してもOKです。</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687" name="Google Shape;687;p100"/>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spcBef>
                <a:spcPts val="0"/>
              </a:spcBef>
              <a:spcAft>
                <a:spcPts val="0"/>
              </a:spcAft>
              <a:buClr>
                <a:srgbClr val="C63024"/>
              </a:buClr>
              <a:buSzPts val="6400"/>
              <a:buFont typeface="Arial"/>
              <a:buNone/>
            </a:pPr>
            <a:r>
              <a:rPr lang="en-US" sz="5800"/>
              <a:t>聞き取り</a:t>
            </a:r>
            <a:endParaRPr/>
          </a:p>
        </p:txBody>
      </p:sp>
      <p:graphicFrame>
        <p:nvGraphicFramePr>
          <p:cNvPr id="688" name="Google Shape;688;p100"/>
          <p:cNvGraphicFramePr/>
          <p:nvPr/>
        </p:nvGraphicFramePr>
        <p:xfrm>
          <a:off x="391921" y="2314534"/>
          <a:ext cx="3000000" cy="3000000"/>
        </p:xfrm>
        <a:graphic>
          <a:graphicData uri="http://schemas.openxmlformats.org/drawingml/2006/table">
            <a:tbl>
              <a:tblPr>
                <a:noFill/>
                <a:tableStyleId>{17049B0E-1E31-4817-9320-0DEEBBB19983}</a:tableStyleId>
              </a:tblPr>
              <a:tblGrid>
                <a:gridCol w="2716275"/>
                <a:gridCol w="9609100"/>
              </a:tblGrid>
              <a:tr h="2273825">
                <a:tc>
                  <a:txBody>
                    <a:bodyPr/>
                    <a:lstStyle/>
                    <a:p>
                      <a:pPr indent="0" lvl="0" marL="0" rtl="0" algn="l">
                        <a:lnSpc>
                          <a:spcPct val="115000"/>
                        </a:lnSpc>
                        <a:spcBef>
                          <a:spcPts val="0"/>
                        </a:spcBef>
                        <a:spcAft>
                          <a:spcPts val="0"/>
                        </a:spcAft>
                        <a:buNone/>
                      </a:pPr>
                      <a:r>
                        <a:rPr lang="en-US" sz="2500">
                          <a:latin typeface="ヒラギノ角ゴ ProN W3"/>
                          <a:ea typeface="ヒラギノ角ゴ ProN W3"/>
                          <a:cs typeface="ヒラギノ角ゴ ProN W3"/>
                          <a:sym typeface="ヒラギノ角ゴ ProN W3"/>
                        </a:rPr>
                        <a:t>ユーザ認証</a:t>
                      </a:r>
                      <a:endParaRPr sz="2500">
                        <a:latin typeface="Calibri"/>
                        <a:ea typeface="Calibri"/>
                        <a:cs typeface="Calibri"/>
                        <a:sym typeface="Calibri"/>
                      </a:endParaRPr>
                    </a:p>
                  </a:txBody>
                  <a:tcPr marT="19050" marB="19050" marR="28575" marL="28575" anchor="ctr">
                    <a:lnL cap="flat" cmpd="sng" w="10575">
                      <a:solidFill>
                        <a:schemeClr val="dk2"/>
                      </a:solidFill>
                      <a:prstDash val="solid"/>
                      <a:round/>
                      <a:headEnd len="sm" w="sm" type="none"/>
                      <a:tailEnd len="sm" w="sm" type="none"/>
                    </a:lnL>
                    <a:lnR cap="flat" cmpd="sng" w="10575">
                      <a:solidFill>
                        <a:schemeClr val="dk2"/>
                      </a:solidFill>
                      <a:prstDash val="solid"/>
                      <a:round/>
                      <a:headEnd len="sm" w="sm" type="none"/>
                      <a:tailEnd len="sm" w="sm" type="none"/>
                    </a:lnR>
                    <a:lnT cap="flat" cmpd="sng" w="10575">
                      <a:solidFill>
                        <a:schemeClr val="dk2"/>
                      </a:solidFill>
                      <a:prstDash val="solid"/>
                      <a:round/>
                      <a:headEnd len="sm" w="sm" type="none"/>
                      <a:tailEnd len="sm" w="sm" type="none"/>
                    </a:lnT>
                    <a:lnB cap="flat" cmpd="sng" w="1057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500">
                          <a:latin typeface="ヒラギノ角ゴ ProN W3"/>
                          <a:ea typeface="ヒラギノ角ゴ ProN W3"/>
                          <a:cs typeface="ヒラギノ角ゴ ProN W3"/>
                          <a:sym typeface="ヒラギノ角ゴ ProN W3"/>
                        </a:rPr>
                        <a:t>データにアクセスするときにIDとパスワードの入力を</a:t>
                      </a:r>
                      <a:r>
                        <a:rPr lang="en-US" sz="2500">
                          <a:solidFill>
                            <a:schemeClr val="accent5"/>
                          </a:solidFill>
                          <a:latin typeface="ヒラギノ角ゴ ProN W3"/>
                          <a:ea typeface="ヒラギノ角ゴ ProN W3"/>
                          <a:cs typeface="ヒラギノ角ゴ ProN W3"/>
                          <a:sym typeface="ヒラギノ角ゴ ProN W3"/>
                        </a:rPr>
                        <a:t>（①＿＿＿）</a:t>
                      </a:r>
                      <a:r>
                        <a:rPr lang="en-US" sz="2500">
                          <a:latin typeface="ヒラギノ角ゴ ProN W3"/>
                          <a:ea typeface="ヒラギノ角ゴ ProN W3"/>
                          <a:cs typeface="ヒラギノ角ゴ ProN W3"/>
                          <a:sym typeface="ヒラギノ角ゴ ProN W3"/>
                        </a:rPr>
                        <a:t>ユーザ本人によるアクセスであることを確かめる。</a:t>
                      </a:r>
                      <a:br>
                        <a:rPr lang="en-US" sz="2500">
                          <a:latin typeface="ヒラギノ角ゴ ProN W3"/>
                          <a:ea typeface="ヒラギノ角ゴ ProN W3"/>
                          <a:cs typeface="ヒラギノ角ゴ ProN W3"/>
                          <a:sym typeface="ヒラギノ角ゴ ProN W3"/>
                        </a:rPr>
                      </a:br>
                      <a:r>
                        <a:rPr lang="en-US" sz="2500">
                          <a:latin typeface="ヒラギノ角ゴ ProN W3"/>
                          <a:ea typeface="ヒラギノ角ゴ ProN W3"/>
                          <a:cs typeface="ヒラギノ角ゴ ProN W3"/>
                          <a:sym typeface="ヒラギノ角ゴ ProN W3"/>
                        </a:rPr>
                        <a:t>IDとパスワードを</a:t>
                      </a:r>
                      <a:r>
                        <a:rPr lang="en-US" sz="2500">
                          <a:solidFill>
                            <a:schemeClr val="accent5"/>
                          </a:solidFill>
                          <a:latin typeface="ヒラギノ角ゴ ProN W3"/>
                          <a:ea typeface="ヒラギノ角ゴ ProN W3"/>
                          <a:cs typeface="ヒラギノ角ゴ ProN W3"/>
                          <a:sym typeface="ヒラギノ角ゴ ProN W3"/>
                        </a:rPr>
                        <a:t>（②＿＿＿＿＿＿）</a:t>
                      </a:r>
                      <a:r>
                        <a:rPr lang="en-US" sz="2500">
                          <a:latin typeface="ヒラギノ角ゴ ProN W3"/>
                          <a:ea typeface="ヒラギノ角ゴ ProN W3"/>
                          <a:cs typeface="ヒラギノ角ゴ ProN W3"/>
                          <a:sym typeface="ヒラギノ角ゴ ProN W3"/>
                        </a:rPr>
                        <a:t>と、本人以外でもアクセス</a:t>
                      </a:r>
                      <a:br>
                        <a:rPr lang="en-US" sz="2500">
                          <a:latin typeface="ヒラギノ角ゴ ProN W3"/>
                          <a:ea typeface="ヒラギノ角ゴ ProN W3"/>
                          <a:cs typeface="ヒラギノ角ゴ ProN W3"/>
                          <a:sym typeface="ヒラギノ角ゴ ProN W3"/>
                        </a:rPr>
                      </a:br>
                      <a:r>
                        <a:rPr lang="en-US" sz="2500">
                          <a:latin typeface="ヒラギノ角ゴ ProN W3"/>
                          <a:ea typeface="ヒラギノ角ゴ ProN W3"/>
                          <a:cs typeface="ヒラギノ角ゴ ProN W3"/>
                          <a:sym typeface="ヒラギノ角ゴ ProN W3"/>
                        </a:rPr>
                        <a:t>できてしまうため、パスワードは</a:t>
                      </a:r>
                      <a:r>
                        <a:rPr lang="en-US" sz="2500">
                          <a:latin typeface="ヒラギノ角ゴ ProN W3"/>
                          <a:ea typeface="ヒラギノ角ゴ ProN W3"/>
                          <a:cs typeface="ヒラギノ角ゴ ProN W3"/>
                          <a:sym typeface="ヒラギノ角ゴ ProN W3"/>
                        </a:rPr>
                        <a:t>定期的に</a:t>
                      </a:r>
                      <a:r>
                        <a:rPr lang="en-US" sz="2500">
                          <a:solidFill>
                            <a:schemeClr val="accent5"/>
                          </a:solidFill>
                          <a:latin typeface="ヒラギノ角ゴ ProN W3"/>
                          <a:ea typeface="ヒラギノ角ゴ ProN W3"/>
                          <a:cs typeface="ヒラギノ角ゴ ProN W3"/>
                          <a:sym typeface="ヒラギノ角ゴ ProN W3"/>
                        </a:rPr>
                        <a:t>（③＿＿＿＿＿＿）</a:t>
                      </a:r>
                      <a:r>
                        <a:rPr lang="en-US" sz="2500">
                          <a:latin typeface="ヒラギノ角ゴ ProN W3"/>
                          <a:ea typeface="ヒラギノ角ゴ ProN W3"/>
                          <a:cs typeface="ヒラギノ角ゴ ProN W3"/>
                          <a:sym typeface="ヒラギノ角ゴ ProN W3"/>
                        </a:rPr>
                        <a:t>が</a:t>
                      </a:r>
                      <a:br>
                        <a:rPr lang="en-US" sz="2500">
                          <a:latin typeface="ヒラギノ角ゴ ProN W3"/>
                          <a:ea typeface="ヒラギノ角ゴ ProN W3"/>
                          <a:cs typeface="ヒラギノ角ゴ ProN W3"/>
                          <a:sym typeface="ヒラギノ角ゴ ProN W3"/>
                        </a:rPr>
                      </a:br>
                      <a:r>
                        <a:rPr lang="en-US" sz="2500">
                          <a:latin typeface="ヒラギノ角ゴ ProN W3"/>
                          <a:ea typeface="ヒラギノ角ゴ ProN W3"/>
                          <a:cs typeface="ヒラギノ角ゴ ProN W3"/>
                          <a:sym typeface="ヒラギノ角ゴ ProN W3"/>
                        </a:rPr>
                        <a:t>必要。</a:t>
                      </a:r>
                      <a:endParaRPr sz="25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188675">
                <a:tc>
                  <a:txBody>
                    <a:bodyPr/>
                    <a:lstStyle/>
                    <a:p>
                      <a:pPr indent="0" lvl="0" marL="0" marR="0" rtl="0" algn="l">
                        <a:lnSpc>
                          <a:spcPct val="115000"/>
                        </a:lnSpc>
                        <a:spcBef>
                          <a:spcPts val="0"/>
                        </a:spcBef>
                        <a:spcAft>
                          <a:spcPts val="0"/>
                        </a:spcAft>
                        <a:buNone/>
                      </a:pPr>
                      <a:r>
                        <a:rPr lang="en-US" sz="2500">
                          <a:latin typeface="ヒラギノ角ゴ ProN W3"/>
                          <a:ea typeface="ヒラギノ角ゴ ProN W3"/>
                          <a:cs typeface="ヒラギノ角ゴ ProN W3"/>
                          <a:sym typeface="ヒラギノ角ゴ ProN W3"/>
                        </a:rPr>
                        <a:t>パスワードの</a:t>
                      </a:r>
                      <a:br>
                        <a:rPr lang="en-US" sz="2500">
                          <a:latin typeface="ヒラギノ角ゴ ProN W3"/>
                          <a:ea typeface="ヒラギノ角ゴ ProN W3"/>
                          <a:cs typeface="ヒラギノ角ゴ ProN W3"/>
                          <a:sym typeface="ヒラギノ角ゴ ProN W3"/>
                        </a:rPr>
                      </a:br>
                      <a:r>
                        <a:rPr lang="en-US" sz="2500">
                          <a:latin typeface="ヒラギノ角ゴ ProN W3"/>
                          <a:ea typeface="ヒラギノ角ゴ ProN W3"/>
                          <a:cs typeface="ヒラギノ角ゴ ProN W3"/>
                          <a:sym typeface="ヒラギノ角ゴ ProN W3"/>
                        </a:rPr>
                        <a:t>ハッシュ化</a:t>
                      </a:r>
                      <a:endParaRPr sz="25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chemeClr val="dk2"/>
                      </a:solidFill>
                      <a:prstDash val="solid"/>
                      <a:round/>
                      <a:headEnd len="sm" w="sm" type="none"/>
                      <a:tailEnd len="sm" w="sm" type="none"/>
                    </a:lnL>
                    <a:lnR cap="flat" cmpd="sng" w="10575">
                      <a:solidFill>
                        <a:schemeClr val="dk2"/>
                      </a:solidFill>
                      <a:prstDash val="solid"/>
                      <a:round/>
                      <a:headEnd len="sm" w="sm" type="none"/>
                      <a:tailEnd len="sm" w="sm" type="none"/>
                    </a:lnR>
                    <a:lnT cap="flat" cmpd="sng" w="10575">
                      <a:solidFill>
                        <a:schemeClr val="dk2"/>
                      </a:solidFill>
                      <a:prstDash val="solid"/>
                      <a:round/>
                      <a:headEnd len="sm" w="sm" type="none"/>
                      <a:tailEnd len="sm" w="sm" type="none"/>
                    </a:lnT>
                    <a:lnB cap="flat" cmpd="sng" w="1057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500">
                          <a:latin typeface="ヒラギノ角ゴ ProN W3"/>
                          <a:ea typeface="ヒラギノ角ゴ ProN W3"/>
                          <a:cs typeface="ヒラギノ角ゴ ProN W3"/>
                          <a:sym typeface="ヒラギノ角ゴ ProN W3"/>
                        </a:rPr>
                        <a:t>パスワードを</a:t>
                      </a:r>
                      <a:r>
                        <a:rPr lang="en-US" sz="2500">
                          <a:solidFill>
                            <a:schemeClr val="accent5"/>
                          </a:solidFill>
                          <a:latin typeface="ヒラギノ角ゴ ProN W3"/>
                          <a:ea typeface="ヒラギノ角ゴ ProN W3"/>
                          <a:cs typeface="ヒラギノ角ゴ ProN W3"/>
                          <a:sym typeface="ヒラギノ角ゴ ProN W3"/>
                        </a:rPr>
                        <a:t>（④＿＿＿＿＿＿）</a:t>
                      </a:r>
                      <a:r>
                        <a:rPr lang="en-US" sz="2500">
                          <a:latin typeface="ヒラギノ角ゴ ProN W3"/>
                          <a:ea typeface="ヒラギノ角ゴ ProN W3"/>
                          <a:cs typeface="ヒラギノ角ゴ ProN W3"/>
                          <a:sym typeface="ヒラギノ角ゴ ProN W3"/>
                        </a:rPr>
                        <a:t>保管する際は、パスワードその</a:t>
                      </a:r>
                      <a:br>
                        <a:rPr lang="en-US" sz="2500">
                          <a:latin typeface="ヒラギノ角ゴ ProN W3"/>
                          <a:ea typeface="ヒラギノ角ゴ ProN W3"/>
                          <a:cs typeface="ヒラギノ角ゴ ProN W3"/>
                          <a:sym typeface="ヒラギノ角ゴ ProN W3"/>
                        </a:rPr>
                      </a:br>
                      <a:r>
                        <a:rPr lang="en-US" sz="2500">
                          <a:latin typeface="ヒラギノ角ゴ ProN W3"/>
                          <a:ea typeface="ヒラギノ角ゴ ProN W3"/>
                          <a:cs typeface="ヒラギノ角ゴ ProN W3"/>
                          <a:sym typeface="ヒラギノ角ゴ ProN W3"/>
                        </a:rPr>
                        <a:t>ものではなく、ハッシュ関数で</a:t>
                      </a:r>
                      <a:r>
                        <a:rPr lang="en-US" sz="2500">
                          <a:solidFill>
                            <a:schemeClr val="accent5"/>
                          </a:solidFill>
                          <a:latin typeface="ヒラギノ角ゴ ProN W3"/>
                          <a:ea typeface="ヒラギノ角ゴ ProN W3"/>
                          <a:cs typeface="ヒラギノ角ゴ ProN W3"/>
                          <a:sym typeface="ヒラギノ角ゴ ProN W3"/>
                        </a:rPr>
                        <a:t>（⑤＿＿＿＿＿＿）</a:t>
                      </a:r>
                      <a:r>
                        <a:rPr lang="en-US" sz="2500">
                          <a:latin typeface="ヒラギノ角ゴ ProN W3"/>
                          <a:ea typeface="ヒラギノ角ゴ ProN W3"/>
                          <a:cs typeface="ヒラギノ角ゴ ProN W3"/>
                          <a:sym typeface="ヒラギノ角ゴ ProN W3"/>
                        </a:rPr>
                        <a:t>を登録する。</a:t>
                      </a:r>
                      <a:endParaRPr sz="2500">
                        <a:latin typeface="ヒラギノ角ゴ ProN W3"/>
                        <a:ea typeface="ヒラギノ角ゴ ProN W3"/>
                        <a:cs typeface="ヒラギノ角ゴ ProN W3"/>
                        <a:sym typeface="ヒラギノ角ゴ ProN W3"/>
                      </a:endParaRPr>
                    </a:p>
                    <a:p>
                      <a:pPr indent="0" lvl="0" marL="0" rtl="0" algn="l">
                        <a:lnSpc>
                          <a:spcPct val="115000"/>
                        </a:lnSpc>
                        <a:spcBef>
                          <a:spcPts val="0"/>
                        </a:spcBef>
                        <a:spcAft>
                          <a:spcPts val="0"/>
                        </a:spcAft>
                        <a:buNone/>
                      </a:pPr>
                      <a:r>
                        <a:rPr lang="en-US" sz="2500">
                          <a:latin typeface="ヒラギノ角ゴ ProN W3"/>
                          <a:ea typeface="ヒラギノ角ゴ ProN W3"/>
                          <a:cs typeface="ヒラギノ角ゴ ProN W3"/>
                          <a:sym typeface="ヒラギノ角ゴ ProN W3"/>
                        </a:rPr>
                        <a:t>万が一ハッシュ値が流出しても、パスワードそのものを</a:t>
                      </a:r>
                      <a:r>
                        <a:rPr lang="en-US" sz="2500">
                          <a:solidFill>
                            <a:schemeClr val="accent5"/>
                          </a:solidFill>
                          <a:latin typeface="ヒラギノ角ゴ ProN W3"/>
                          <a:ea typeface="ヒラギノ角ゴ ProN W3"/>
                          <a:cs typeface="ヒラギノ角ゴ ProN W3"/>
                          <a:sym typeface="ヒラギノ角ゴ ProN W3"/>
                        </a:rPr>
                        <a:t>（⑥＿＿）</a:t>
                      </a:r>
                      <a:r>
                        <a:rPr lang="en-US" sz="2500">
                          <a:solidFill>
                            <a:schemeClr val="dk1"/>
                          </a:solidFill>
                          <a:latin typeface="ヒラギノ角ゴ ProN W3"/>
                          <a:ea typeface="ヒラギノ角ゴ ProN W3"/>
                          <a:cs typeface="ヒラギノ角ゴ ProN W3"/>
                          <a:sym typeface="ヒラギノ角ゴ ProN W3"/>
                        </a:rPr>
                        <a:t>こと</a:t>
                      </a:r>
                      <a:r>
                        <a:rPr lang="en-US" sz="2500">
                          <a:latin typeface="ヒラギノ角ゴ ProN W3"/>
                          <a:ea typeface="ヒラギノ角ゴ ProN W3"/>
                          <a:cs typeface="ヒラギノ角ゴ ProN W3"/>
                          <a:sym typeface="ヒラギノ角ゴ ProN W3"/>
                        </a:rPr>
                        <a:t>ができないため、よく用いられている方法。</a:t>
                      </a:r>
                      <a:endParaRPr sz="2500"/>
                    </a:p>
                  </a:txBody>
                  <a:tcPr marT="19050" marB="19050" marR="28575" marL="28575" anchor="ctr">
                    <a:lnL cap="flat" cmpd="sng" w="1057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103825">
                <a:tc>
                  <a:txBody>
                    <a:bodyPr/>
                    <a:lstStyle/>
                    <a:p>
                      <a:pPr indent="0" lvl="0" marL="0" marR="0" rtl="0" algn="l">
                        <a:lnSpc>
                          <a:spcPct val="115000"/>
                        </a:lnSpc>
                        <a:spcBef>
                          <a:spcPts val="0"/>
                        </a:spcBef>
                        <a:spcAft>
                          <a:spcPts val="0"/>
                        </a:spcAft>
                        <a:buNone/>
                      </a:pPr>
                      <a:r>
                        <a:rPr lang="en-US" sz="2500">
                          <a:latin typeface="ヒラギノ角ゴ ProN W3"/>
                          <a:ea typeface="ヒラギノ角ゴ ProN W3"/>
                          <a:cs typeface="ヒラギノ角ゴ ProN W3"/>
                          <a:sym typeface="ヒラギノ角ゴ ProN W3"/>
                        </a:rPr>
                        <a:t>RADIUS</a:t>
                      </a:r>
                      <a:endParaRPr sz="25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chemeClr val="dk2"/>
                      </a:solidFill>
                      <a:prstDash val="solid"/>
                      <a:round/>
                      <a:headEnd len="sm" w="sm" type="none"/>
                      <a:tailEnd len="sm" w="sm" type="none"/>
                    </a:lnL>
                    <a:lnR cap="flat" cmpd="sng" w="10575">
                      <a:solidFill>
                        <a:schemeClr val="dk2"/>
                      </a:solidFill>
                      <a:prstDash val="solid"/>
                      <a:round/>
                      <a:headEnd len="sm" w="sm" type="none"/>
                      <a:tailEnd len="sm" w="sm" type="none"/>
                    </a:lnR>
                    <a:lnT cap="flat" cmpd="sng" w="10575">
                      <a:solidFill>
                        <a:schemeClr val="dk2"/>
                      </a:solidFill>
                      <a:prstDash val="solid"/>
                      <a:round/>
                      <a:headEnd len="sm" w="sm" type="none"/>
                      <a:tailEnd len="sm" w="sm" type="none"/>
                    </a:lnT>
                    <a:lnB cap="flat" cmpd="sng" w="1057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500">
                          <a:solidFill>
                            <a:schemeClr val="accent5"/>
                          </a:solidFill>
                          <a:latin typeface="ヒラギノ角ゴ ProN W3"/>
                          <a:ea typeface="ヒラギノ角ゴ ProN W3"/>
                          <a:cs typeface="ヒラギノ角ゴ ProN W3"/>
                          <a:sym typeface="ヒラギノ角ゴ ProN W3"/>
                        </a:rPr>
                        <a:t>（⑦＿＿＿＿＿＿）</a:t>
                      </a:r>
                      <a:r>
                        <a:rPr lang="en-US" sz="2500">
                          <a:latin typeface="ヒラギノ角ゴ ProN W3"/>
                          <a:ea typeface="ヒラギノ角ゴ ProN W3"/>
                          <a:cs typeface="ヒラギノ角ゴ ProN W3"/>
                          <a:sym typeface="ヒラギノ角ゴ ProN W3"/>
                        </a:rPr>
                        <a:t>や</a:t>
                      </a:r>
                      <a:r>
                        <a:rPr lang="en-US" sz="2500">
                          <a:solidFill>
                            <a:schemeClr val="accent5"/>
                          </a:solidFill>
                          <a:latin typeface="ヒラギノ角ゴ ProN W3"/>
                          <a:ea typeface="ヒラギノ角ゴ ProN W3"/>
                          <a:cs typeface="ヒラギノ角ゴ ProN W3"/>
                          <a:sym typeface="ヒラギノ角ゴ ProN W3"/>
                        </a:rPr>
                        <a:t>（⑧＿＿＿＿＿＿）</a:t>
                      </a:r>
                      <a:r>
                        <a:rPr lang="en-US" sz="2500">
                          <a:latin typeface="ヒラギノ角ゴ ProN W3"/>
                          <a:ea typeface="ヒラギノ角ゴ ProN W3"/>
                          <a:cs typeface="ヒラギノ角ゴ ProN W3"/>
                          <a:sym typeface="ヒラギノ角ゴ ProN W3"/>
                        </a:rPr>
                        <a:t>などで使用される</a:t>
                      </a:r>
                      <a:br>
                        <a:rPr lang="en-US" sz="2500">
                          <a:latin typeface="ヒラギノ角ゴ ProN W3"/>
                          <a:ea typeface="ヒラギノ角ゴ ProN W3"/>
                          <a:cs typeface="ヒラギノ角ゴ ProN W3"/>
                          <a:sym typeface="ヒラギノ角ゴ ProN W3"/>
                        </a:rPr>
                      </a:br>
                      <a:r>
                        <a:rPr lang="en-US" sz="2500">
                          <a:latin typeface="ヒラギノ角ゴ ProN W3"/>
                          <a:ea typeface="ヒラギノ角ゴ ProN W3"/>
                          <a:cs typeface="ヒラギノ角ゴ ProN W3"/>
                          <a:sym typeface="ヒラギノ角ゴ ProN W3"/>
                        </a:rPr>
                        <a:t>利用者認証システム</a:t>
                      </a:r>
                      <a:endParaRPr sz="25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295400">
                <a:tc>
                  <a:txBody>
                    <a:bodyPr/>
                    <a:lstStyle/>
                    <a:p>
                      <a:pPr indent="0" lvl="0" marL="0" marR="0" rtl="0" algn="l">
                        <a:lnSpc>
                          <a:spcPct val="115000"/>
                        </a:lnSpc>
                        <a:spcBef>
                          <a:spcPts val="0"/>
                        </a:spcBef>
                        <a:spcAft>
                          <a:spcPts val="0"/>
                        </a:spcAft>
                        <a:buNone/>
                      </a:pPr>
                      <a:r>
                        <a:rPr lang="en-US" sz="2500">
                          <a:latin typeface="ヒラギノ角ゴ ProN W3"/>
                          <a:ea typeface="ヒラギノ角ゴ ProN W3"/>
                          <a:cs typeface="ヒラギノ角ゴ ProN W3"/>
                          <a:sym typeface="ヒラギノ角ゴ ProN W3"/>
                        </a:rPr>
                        <a:t>バイオメトリクス</a:t>
                      </a:r>
                      <a:endParaRPr sz="2500">
                        <a:latin typeface="ヒラギノ角ゴ ProN W3"/>
                        <a:ea typeface="ヒラギノ角ゴ ProN W3"/>
                        <a:cs typeface="ヒラギノ角ゴ ProN W3"/>
                        <a:sym typeface="ヒラギノ角ゴ ProN W3"/>
                      </a:endParaRPr>
                    </a:p>
                    <a:p>
                      <a:pPr indent="0" lvl="0" marL="0" marR="0" rtl="0" algn="l">
                        <a:lnSpc>
                          <a:spcPct val="115000"/>
                        </a:lnSpc>
                        <a:spcBef>
                          <a:spcPts val="0"/>
                        </a:spcBef>
                        <a:spcAft>
                          <a:spcPts val="0"/>
                        </a:spcAft>
                        <a:buNone/>
                      </a:pPr>
                      <a:r>
                        <a:rPr lang="en-US" sz="2500">
                          <a:latin typeface="ヒラギノ角ゴ ProN W3"/>
                          <a:ea typeface="ヒラギノ角ゴ ProN W3"/>
                          <a:cs typeface="ヒラギノ角ゴ ProN W3"/>
                          <a:sym typeface="ヒラギノ角ゴ ProN W3"/>
                        </a:rPr>
                        <a:t>認証</a:t>
                      </a:r>
                      <a:endParaRPr sz="25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chemeClr val="dk2"/>
                      </a:solidFill>
                      <a:prstDash val="solid"/>
                      <a:round/>
                      <a:headEnd len="sm" w="sm" type="none"/>
                      <a:tailEnd len="sm" w="sm" type="none"/>
                    </a:lnL>
                    <a:lnR cap="flat" cmpd="sng" w="10575">
                      <a:solidFill>
                        <a:schemeClr val="dk2"/>
                      </a:solidFill>
                      <a:prstDash val="solid"/>
                      <a:round/>
                      <a:headEnd len="sm" w="sm" type="none"/>
                      <a:tailEnd len="sm" w="sm" type="none"/>
                    </a:lnR>
                    <a:lnT cap="flat" cmpd="sng" w="10575">
                      <a:solidFill>
                        <a:schemeClr val="dk2"/>
                      </a:solidFill>
                      <a:prstDash val="solid"/>
                      <a:round/>
                      <a:headEnd len="sm" w="sm" type="none"/>
                      <a:tailEnd len="sm" w="sm" type="none"/>
                    </a:lnT>
                    <a:lnB cap="flat" cmpd="sng" w="1057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500">
                          <a:latin typeface="ヒラギノ角ゴ ProN W3"/>
                          <a:ea typeface="ヒラギノ角ゴ ProN W3"/>
                          <a:cs typeface="ヒラギノ角ゴ ProN W3"/>
                          <a:sym typeface="ヒラギノ角ゴ ProN W3"/>
                        </a:rPr>
                        <a:t>人間の指紋や虹彩など</a:t>
                      </a:r>
                      <a:r>
                        <a:rPr lang="en-US" sz="2500">
                          <a:solidFill>
                            <a:schemeClr val="accent5"/>
                          </a:solidFill>
                          <a:latin typeface="ヒラギノ角ゴ ProN W3"/>
                          <a:ea typeface="ヒラギノ角ゴ ProN W3"/>
                          <a:cs typeface="ヒラギノ角ゴ ProN W3"/>
                          <a:sym typeface="ヒラギノ角ゴ ProN W3"/>
                        </a:rPr>
                        <a:t>（⑨＿＿＿＿＿）</a:t>
                      </a:r>
                      <a:r>
                        <a:rPr lang="en-US" sz="2500">
                          <a:latin typeface="ヒラギノ角ゴ ProN W3"/>
                          <a:ea typeface="ヒラギノ角ゴ ProN W3"/>
                          <a:cs typeface="ヒラギノ角ゴ ProN W3"/>
                          <a:sym typeface="ヒラギノ角ゴ ProN W3"/>
                        </a:rPr>
                        <a:t>による認証（生体認証）</a:t>
                      </a:r>
                      <a:br>
                        <a:rPr lang="en-US" sz="2500">
                          <a:latin typeface="ヒラギノ角ゴ ProN W3"/>
                          <a:ea typeface="ヒラギノ角ゴ ProN W3"/>
                          <a:cs typeface="ヒラギノ角ゴ ProN W3"/>
                          <a:sym typeface="ヒラギノ角ゴ ProN W3"/>
                        </a:rPr>
                      </a:br>
                      <a:r>
                        <a:rPr lang="en-US" sz="2500">
                          <a:latin typeface="ヒラギノ角ゴ ProN W3"/>
                          <a:ea typeface="ヒラギノ角ゴ ProN W3"/>
                          <a:cs typeface="ヒラギノ角ゴ ProN W3"/>
                          <a:sym typeface="ヒラギノ角ゴ ProN W3"/>
                        </a:rPr>
                        <a:t>筆記速度や筆圧など</a:t>
                      </a:r>
                      <a:r>
                        <a:rPr lang="en-US" sz="2500">
                          <a:solidFill>
                            <a:schemeClr val="accent5"/>
                          </a:solidFill>
                          <a:latin typeface="ヒラギノ角ゴ ProN W3"/>
                          <a:ea typeface="ヒラギノ角ゴ ProN W3"/>
                          <a:cs typeface="ヒラギノ角ゴ ProN W3"/>
                          <a:sym typeface="ヒラギノ角ゴ ProN W3"/>
                        </a:rPr>
                        <a:t>（⑩＿＿＿＿＿）</a:t>
                      </a:r>
                      <a:r>
                        <a:rPr lang="en-US" sz="2500">
                          <a:latin typeface="ヒラギノ角ゴ ProN W3"/>
                          <a:ea typeface="ヒラギノ角ゴ ProN W3"/>
                          <a:cs typeface="ヒラギノ角ゴ ProN W3"/>
                          <a:sym typeface="ヒラギノ角ゴ ProN W3"/>
                        </a:rPr>
                        <a:t>により認証する方式もある</a:t>
                      </a:r>
                      <a:endParaRPr sz="25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689" name="Google Shape;689;p100"/>
          <p:cNvSpPr txBox="1"/>
          <p:nvPr/>
        </p:nvSpPr>
        <p:spPr>
          <a:xfrm>
            <a:off x="1269997" y="1693400"/>
            <a:ext cx="9334800" cy="492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聞き取れた言葉を</a:t>
            </a:r>
            <a:r>
              <a:rPr lang="en-US" sz="3000"/>
              <a:t>（　　　　　　）</a:t>
            </a:r>
            <a:r>
              <a:rPr b="0" i="0" lang="en-US" sz="3000" u="none" cap="none" strike="noStrike">
                <a:solidFill>
                  <a:srgbClr val="000000"/>
                </a:solidFill>
                <a:latin typeface="Arial"/>
                <a:ea typeface="Arial"/>
                <a:cs typeface="Arial"/>
                <a:sym typeface="Arial"/>
              </a:rPr>
              <a:t>に書きなさい。</a:t>
            </a:r>
            <a:endParaRPr/>
          </a:p>
        </p:txBody>
      </p:sp>
      <p:pic>
        <p:nvPicPr>
          <p:cNvPr id="690" name="Google Shape;690;p100" title="08_ネットワークセキュリティ_授業用.mp3">
            <a:hlinkClick r:id="rId3"/>
          </p:cNvPr>
          <p:cNvPicPr preferRelativeResize="0"/>
          <p:nvPr/>
        </p:nvPicPr>
        <p:blipFill>
          <a:blip r:embed="rId4">
            <a:alphaModFix/>
          </a:blip>
          <a:stretch>
            <a:fillRect/>
          </a:stretch>
        </p:blipFill>
        <p:spPr>
          <a:xfrm>
            <a:off x="5283422" y="466403"/>
            <a:ext cx="986975" cy="986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ノート作成</a:t>
            </a:r>
            <a:endParaRPr/>
          </a:p>
        </p:txBody>
      </p:sp>
      <p:sp>
        <p:nvSpPr>
          <p:cNvPr id="322" name="Google Shape;322;p56"/>
          <p:cNvSpPr txBox="1"/>
          <p:nvPr>
            <p:ph idx="1" type="body"/>
          </p:nvPr>
        </p:nvSpPr>
        <p:spPr>
          <a:xfrm>
            <a:off x="696675" y="2454225"/>
            <a:ext cx="11900100" cy="7098600"/>
          </a:xfrm>
          <a:prstGeom prst="rect">
            <a:avLst/>
          </a:prstGeom>
          <a:noFill/>
          <a:ln>
            <a:noFill/>
          </a:ln>
        </p:spPr>
        <p:txBody>
          <a:bodyPr anchorCtr="0" anchor="t" bIns="50800" lIns="50800" spcFirstLastPara="1" rIns="50800" wrap="square" tIns="50800">
            <a:noAutofit/>
          </a:bodyPr>
          <a:lstStyle/>
          <a:p>
            <a:pPr indent="-469900" lvl="0" marL="457200" rtl="0" algn="l">
              <a:lnSpc>
                <a:spcPct val="150000"/>
              </a:lnSpc>
              <a:spcBef>
                <a:spcPts val="0"/>
              </a:spcBef>
              <a:spcAft>
                <a:spcPts val="0"/>
              </a:spcAft>
              <a:buSzPts val="3800"/>
              <a:buAutoNum type="arabicPeriod"/>
            </a:pPr>
            <a:r>
              <a:rPr lang="en-US" sz="3400">
                <a:solidFill>
                  <a:schemeClr val="accent5"/>
                </a:solidFill>
              </a:rPr>
              <a:t>(公開用）</a:t>
            </a:r>
            <a:r>
              <a:rPr lang="en-US" sz="3400">
                <a:solidFill>
                  <a:schemeClr val="accent5"/>
                </a:solidFill>
              </a:rPr>
              <a:t>9.4_</a:t>
            </a:r>
            <a:r>
              <a:rPr lang="en-US" sz="3400">
                <a:solidFill>
                  <a:schemeClr val="accent5"/>
                </a:solidFill>
              </a:rPr>
              <a:t>ネットワークセキュリティ(1)</a:t>
            </a:r>
            <a:br>
              <a:rPr lang="en-US" sz="3400">
                <a:solidFill>
                  <a:schemeClr val="accent5"/>
                </a:solidFill>
              </a:rPr>
            </a:br>
            <a:r>
              <a:rPr lang="en-US" sz="3400"/>
              <a:t>のファイルを開きコピーします</a:t>
            </a:r>
            <a:endParaRPr sz="3400"/>
          </a:p>
          <a:p>
            <a:pPr indent="-444500" lvl="0" marL="457200" rtl="0" algn="l">
              <a:lnSpc>
                <a:spcPct val="150000"/>
              </a:lnSpc>
              <a:spcBef>
                <a:spcPts val="1000"/>
              </a:spcBef>
              <a:spcAft>
                <a:spcPts val="0"/>
              </a:spcAft>
              <a:buClr>
                <a:schemeClr val="dk1"/>
              </a:buClr>
              <a:buSzPts val="3400"/>
              <a:buAutoNum type="arabicPeriod"/>
            </a:pPr>
            <a:r>
              <a:rPr lang="en-US" sz="3400">
                <a:solidFill>
                  <a:schemeClr val="dk1"/>
                </a:solidFill>
              </a:rPr>
              <a:t>自分用のフォルダーに格納します</a:t>
            </a:r>
            <a:endParaRPr sz="3400">
              <a:solidFill>
                <a:schemeClr val="dk1"/>
              </a:solidFill>
            </a:endParaRPr>
          </a:p>
          <a:p>
            <a:pPr indent="-444500" lvl="0" marL="457200" rtl="0" algn="l">
              <a:lnSpc>
                <a:spcPct val="150000"/>
              </a:lnSpc>
              <a:spcBef>
                <a:spcPts val="100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323" name="Google Shape;323;p5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1"/>
          <p:cNvSpPr txBox="1"/>
          <p:nvPr>
            <p:ph type="title"/>
          </p:nvPr>
        </p:nvSpPr>
        <p:spPr>
          <a:xfrm>
            <a:off x="377763" y="3225800"/>
            <a:ext cx="12249300" cy="33021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696" name="Google Shape;696;p101"/>
          <p:cNvSpPr txBox="1"/>
          <p:nvPr>
            <p:ph idx="12" type="sldNum"/>
          </p:nvPr>
        </p:nvSpPr>
        <p:spPr>
          <a:xfrm>
            <a:off x="12352551" y="9114940"/>
            <a:ext cx="281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2"/>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sz="5800"/>
              <a:t>宿題</a:t>
            </a:r>
            <a:endParaRPr sz="5800"/>
          </a:p>
        </p:txBody>
      </p:sp>
      <p:sp>
        <p:nvSpPr>
          <p:cNvPr id="702" name="Google Shape;702;p10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03" name="Google Shape;703;p102"/>
          <p:cNvSpPr txBox="1"/>
          <p:nvPr>
            <p:ph idx="1" type="body"/>
          </p:nvPr>
        </p:nvSpPr>
        <p:spPr>
          <a:xfrm>
            <a:off x="626050" y="2177100"/>
            <a:ext cx="11764800" cy="8964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Clr>
                <a:srgbClr val="000000"/>
              </a:buClr>
              <a:buSzPts val="3200"/>
              <a:buFont typeface="Arial"/>
              <a:buNone/>
            </a:pPr>
            <a:r>
              <a:rPr lang="en-US" sz="3400"/>
              <a:t>　　</a:t>
            </a:r>
            <a:r>
              <a:rPr lang="en-US" sz="3400">
                <a:solidFill>
                  <a:schemeClr val="dk1"/>
                </a:solidFill>
              </a:rPr>
              <a:t>宿題が</a:t>
            </a:r>
            <a:r>
              <a:rPr b="1" lang="en-US" sz="4100">
                <a:solidFill>
                  <a:schemeClr val="accent5"/>
                </a:solidFill>
              </a:rPr>
              <a:t>3つ</a:t>
            </a:r>
            <a:r>
              <a:rPr lang="en-US" sz="3400">
                <a:solidFill>
                  <a:schemeClr val="dk1"/>
                </a:solidFill>
              </a:rPr>
              <a:t>あります</a:t>
            </a:r>
            <a:r>
              <a:rPr lang="en-US" sz="3300">
                <a:solidFill>
                  <a:schemeClr val="dk1"/>
                </a:solidFill>
              </a:rPr>
              <a:t>。</a:t>
            </a:r>
            <a:endParaRPr sz="3400"/>
          </a:p>
        </p:txBody>
      </p:sp>
      <p:sp>
        <p:nvSpPr>
          <p:cNvPr id="704" name="Google Shape;704;p102"/>
          <p:cNvSpPr txBox="1"/>
          <p:nvPr/>
        </p:nvSpPr>
        <p:spPr>
          <a:xfrm>
            <a:off x="493700" y="3354850"/>
            <a:ext cx="12511200" cy="4941000"/>
          </a:xfrm>
          <a:prstGeom prst="rect">
            <a:avLst/>
          </a:prstGeom>
          <a:noFill/>
          <a:ln>
            <a:noFill/>
          </a:ln>
        </p:spPr>
        <p:txBody>
          <a:bodyPr anchorCtr="0" anchor="t" bIns="91425" lIns="91425" spcFirstLastPara="1" rIns="91425" wrap="square" tIns="91425">
            <a:spAutoFit/>
          </a:bodyPr>
          <a:lstStyle/>
          <a:p>
            <a:pPr indent="0" lvl="0" marL="514350" rtl="0" algn="l">
              <a:lnSpc>
                <a:spcPct val="150000"/>
              </a:lnSpc>
              <a:spcBef>
                <a:spcPts val="0"/>
              </a:spcBef>
              <a:spcAft>
                <a:spcPts val="0"/>
              </a:spcAft>
              <a:buClr>
                <a:schemeClr val="dk1"/>
              </a:buClr>
              <a:buSzPts val="1100"/>
              <a:buFont typeface="Arial"/>
              <a:buNone/>
            </a:pPr>
            <a:r>
              <a:rPr b="1" lang="en-US" sz="3000">
                <a:solidFill>
                  <a:schemeClr val="dk1"/>
                </a:solidFill>
              </a:rPr>
              <a:t>宿題① Quizletアプリによって勉強した内容を復習する</a:t>
            </a:r>
            <a:endParaRPr b="1" sz="3000">
              <a:solidFill>
                <a:schemeClr val="dk1"/>
              </a:solidFill>
            </a:endParaRPr>
          </a:p>
          <a:p>
            <a:pPr indent="0" lvl="0" marL="514350" rtl="0" algn="l">
              <a:lnSpc>
                <a:spcPct val="150000"/>
              </a:lnSpc>
              <a:spcBef>
                <a:spcPts val="0"/>
              </a:spcBef>
              <a:spcAft>
                <a:spcPts val="0"/>
              </a:spcAft>
              <a:buClr>
                <a:schemeClr val="dk1"/>
              </a:buClr>
              <a:buSzPts val="1100"/>
              <a:buFont typeface="Arial"/>
              <a:buNone/>
            </a:pPr>
            <a:r>
              <a:rPr b="1" lang="en-US" sz="3000">
                <a:solidFill>
                  <a:schemeClr val="dk1"/>
                </a:solidFill>
              </a:rPr>
              <a:t>宿題② 次の授業で使う語彙リストを予習する</a:t>
            </a:r>
            <a:br>
              <a:rPr b="1" lang="en-US" sz="3000">
                <a:solidFill>
                  <a:schemeClr val="dk1"/>
                </a:solidFill>
              </a:rPr>
            </a:br>
            <a:r>
              <a:rPr b="1" lang="en-US" sz="3000">
                <a:solidFill>
                  <a:schemeClr val="dk1"/>
                </a:solidFill>
              </a:rPr>
              <a:t>宿題③ 次の授業で勉強する内容について</a:t>
            </a:r>
            <a:r>
              <a:rPr b="1" lang="en-US" sz="3000">
                <a:solidFill>
                  <a:schemeClr val="dk1"/>
                </a:solidFill>
              </a:rPr>
              <a:t>調</a:t>
            </a:r>
            <a:r>
              <a:rPr b="1" lang="en-US" sz="3000">
                <a:solidFill>
                  <a:schemeClr val="dk1"/>
                </a:solidFill>
              </a:rPr>
              <a:t>べる</a:t>
            </a:r>
            <a:endParaRPr b="1" sz="3000">
              <a:solidFill>
                <a:schemeClr val="dk1"/>
              </a:solidFill>
            </a:endParaRPr>
          </a:p>
          <a:p>
            <a:pPr indent="0" lvl="0" marL="971550" rtl="0" algn="l">
              <a:lnSpc>
                <a:spcPct val="150000"/>
              </a:lnSpc>
              <a:spcBef>
                <a:spcPts val="0"/>
              </a:spcBef>
              <a:spcAft>
                <a:spcPts val="0"/>
              </a:spcAft>
              <a:buClr>
                <a:schemeClr val="dk1"/>
              </a:buClr>
              <a:buSzPts val="1100"/>
              <a:buFont typeface="Arial"/>
              <a:buNone/>
            </a:pPr>
            <a:r>
              <a:t/>
            </a:r>
            <a:endParaRPr b="1" sz="3000">
              <a:solidFill>
                <a:schemeClr val="dk1"/>
              </a:solidFill>
            </a:endParaRPr>
          </a:p>
          <a:p>
            <a:pPr indent="457200" lvl="0" marL="457200" rtl="0" algn="l">
              <a:lnSpc>
                <a:spcPct val="150000"/>
              </a:lnSpc>
              <a:spcBef>
                <a:spcPts val="0"/>
              </a:spcBef>
              <a:spcAft>
                <a:spcPts val="0"/>
              </a:spcAft>
              <a:buClr>
                <a:schemeClr val="dk1"/>
              </a:buClr>
              <a:buSzPts val="1100"/>
              <a:buFont typeface="Arial"/>
              <a:buNone/>
            </a:pPr>
            <a:r>
              <a:rPr b="1" lang="en-US" sz="3200">
                <a:solidFill>
                  <a:srgbClr val="CE2A06"/>
                </a:solidFill>
              </a:rPr>
              <a:t>提出期限：「次の授業の前日　</a:t>
            </a:r>
            <a:r>
              <a:rPr b="1" lang="en-US" sz="3200">
                <a:solidFill>
                  <a:srgbClr val="CE2A06"/>
                </a:solidFill>
              </a:rPr>
              <a:t>18:00</a:t>
            </a:r>
            <a:r>
              <a:rPr b="1" lang="en-US" sz="3200">
                <a:solidFill>
                  <a:srgbClr val="CE2A06"/>
                </a:solidFill>
              </a:rPr>
              <a:t>　まで」</a:t>
            </a:r>
            <a:endParaRPr sz="3500">
              <a:solidFill>
                <a:schemeClr val="dk1"/>
              </a:solidFill>
            </a:endParaRPr>
          </a:p>
          <a:p>
            <a:pPr indent="457200" lvl="0" marL="457200" rtl="0" algn="l">
              <a:lnSpc>
                <a:spcPct val="150000"/>
              </a:lnSpc>
              <a:spcBef>
                <a:spcPts val="0"/>
              </a:spcBef>
              <a:spcAft>
                <a:spcPts val="0"/>
              </a:spcAft>
              <a:buClr>
                <a:schemeClr val="dk1"/>
              </a:buClr>
              <a:buSzPts val="1100"/>
              <a:buFont typeface="Arial"/>
              <a:buNone/>
            </a:pPr>
            <a:r>
              <a:rPr lang="en-US" sz="3000">
                <a:solidFill>
                  <a:schemeClr val="dk1"/>
                </a:solidFill>
              </a:rPr>
              <a:t>次のスライドでそれぞれの宿題について説明します。</a:t>
            </a:r>
            <a:endParaRPr sz="3400"/>
          </a:p>
          <a:p>
            <a:pPr indent="0" lvl="0" marL="457200" marR="0" rtl="0" algn="l">
              <a:lnSpc>
                <a:spcPct val="115000"/>
              </a:lnSpc>
              <a:spcBef>
                <a:spcPts val="0"/>
              </a:spcBef>
              <a:spcAft>
                <a:spcPts val="100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3"/>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1" lang="en-US">
                <a:solidFill>
                  <a:srgbClr val="C63024"/>
                </a:solidFill>
              </a:rPr>
              <a:t>宿題</a:t>
            </a:r>
            <a:r>
              <a:rPr lang="en-US"/>
              <a:t>①</a:t>
            </a:r>
            <a:endParaRPr b="1"/>
          </a:p>
        </p:txBody>
      </p:sp>
      <p:sp>
        <p:nvSpPr>
          <p:cNvPr id="710" name="Google Shape;710;p103"/>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11" name="Google Shape;711;p103"/>
          <p:cNvSpPr txBox="1"/>
          <p:nvPr/>
        </p:nvSpPr>
        <p:spPr>
          <a:xfrm>
            <a:off x="593300" y="2157800"/>
            <a:ext cx="12264600" cy="2569500"/>
          </a:xfrm>
          <a:prstGeom prst="rect">
            <a:avLst/>
          </a:prstGeom>
          <a:noFill/>
          <a:ln>
            <a:noFill/>
          </a:ln>
        </p:spPr>
        <p:txBody>
          <a:bodyPr anchorCtr="0" anchor="t" bIns="91425" lIns="91425" spcFirstLastPara="1" rIns="91425" wrap="square" tIns="91425">
            <a:spAutoFit/>
          </a:bodyPr>
          <a:lstStyle/>
          <a:p>
            <a:pPr indent="0" lvl="0" marL="514350" rtl="0" algn="l">
              <a:lnSpc>
                <a:spcPct val="115000"/>
              </a:lnSpc>
              <a:spcBef>
                <a:spcPts val="0"/>
              </a:spcBef>
              <a:spcAft>
                <a:spcPts val="0"/>
              </a:spcAft>
              <a:buNone/>
            </a:pPr>
            <a:r>
              <a:rPr b="1" lang="en-US" sz="3200">
                <a:solidFill>
                  <a:schemeClr val="dk1"/>
                </a:solidFill>
              </a:rPr>
              <a:t>Quizletアプリによって勉強した内容を復習する</a:t>
            </a:r>
            <a:endParaRPr b="1" sz="3200">
              <a:solidFill>
                <a:schemeClr val="dk1"/>
              </a:solidFill>
            </a:endParaRPr>
          </a:p>
          <a:p>
            <a:pPr indent="0" lvl="0" marL="514350" rtl="0" algn="l">
              <a:lnSpc>
                <a:spcPct val="115000"/>
              </a:lnSpc>
              <a:spcBef>
                <a:spcPts val="0"/>
              </a:spcBef>
              <a:spcAft>
                <a:spcPts val="0"/>
              </a:spcAft>
              <a:buNone/>
            </a:pPr>
            <a:r>
              <a:t/>
            </a:r>
            <a:endParaRPr b="1" sz="3200">
              <a:solidFill>
                <a:schemeClr val="dk1"/>
              </a:solidFill>
            </a:endParaRPr>
          </a:p>
          <a:p>
            <a:pPr indent="0" lvl="0" marL="457200" rtl="0" algn="l">
              <a:lnSpc>
                <a:spcPct val="150000"/>
              </a:lnSpc>
              <a:spcBef>
                <a:spcPts val="0"/>
              </a:spcBef>
              <a:spcAft>
                <a:spcPts val="0"/>
              </a:spcAft>
              <a:buNone/>
            </a:pPr>
            <a:r>
              <a:rPr lang="en-US" sz="3000">
                <a:solidFill>
                  <a:schemeClr val="dk1"/>
                </a:solidFill>
              </a:rPr>
              <a:t>自分が参加したクラスの勉強セットを使って復習してください</a:t>
            </a:r>
            <a:endParaRPr sz="3000">
              <a:solidFill>
                <a:schemeClr val="dk1"/>
              </a:solidFill>
            </a:endParaRPr>
          </a:p>
          <a:p>
            <a:pPr indent="0" lvl="0" marL="0" rtl="0" algn="l">
              <a:lnSpc>
                <a:spcPct val="150000"/>
              </a:lnSpc>
              <a:spcBef>
                <a:spcPts val="1000"/>
              </a:spcBef>
              <a:spcAft>
                <a:spcPts val="1000"/>
              </a:spcAft>
              <a:buNone/>
            </a:pPr>
            <a:r>
              <a:t/>
            </a:r>
            <a:endParaRPr sz="2800">
              <a:solidFill>
                <a:schemeClr val="dk1"/>
              </a:solidFill>
            </a:endParaRPr>
          </a:p>
        </p:txBody>
      </p:sp>
      <p:pic>
        <p:nvPicPr>
          <p:cNvPr id="712" name="Google Shape;712;p103"/>
          <p:cNvPicPr preferRelativeResize="0"/>
          <p:nvPr/>
        </p:nvPicPr>
        <p:blipFill>
          <a:blip r:embed="rId3">
            <a:alphaModFix/>
          </a:blip>
          <a:stretch>
            <a:fillRect/>
          </a:stretch>
        </p:blipFill>
        <p:spPr>
          <a:xfrm>
            <a:off x="7879500" y="4307750"/>
            <a:ext cx="4078901" cy="3977800"/>
          </a:xfrm>
          <a:prstGeom prst="rect">
            <a:avLst/>
          </a:prstGeom>
          <a:noFill/>
          <a:ln>
            <a:noFill/>
          </a:ln>
        </p:spPr>
      </p:pic>
      <p:pic>
        <p:nvPicPr>
          <p:cNvPr id="713" name="Google Shape;713;p103"/>
          <p:cNvPicPr preferRelativeResize="0"/>
          <p:nvPr/>
        </p:nvPicPr>
        <p:blipFill rotWithShape="1">
          <a:blip r:embed="rId4">
            <a:alphaModFix/>
          </a:blip>
          <a:srcRect b="0" l="0" r="29844" t="0"/>
          <a:stretch/>
        </p:blipFill>
        <p:spPr>
          <a:xfrm>
            <a:off x="1046400" y="5153850"/>
            <a:ext cx="6021449" cy="1046664"/>
          </a:xfrm>
          <a:prstGeom prst="rect">
            <a:avLst/>
          </a:prstGeom>
          <a:noFill/>
          <a:ln cap="flat" cmpd="sng" w="9525">
            <a:solidFill>
              <a:schemeClr val="dk2"/>
            </a:solidFill>
            <a:prstDash val="solid"/>
            <a:round/>
            <a:headEnd len="sm" w="sm" type="none"/>
            <a:tailEnd len="sm" w="sm" type="none"/>
          </a:ln>
        </p:spPr>
      </p:pic>
      <p:pic>
        <p:nvPicPr>
          <p:cNvPr id="714" name="Google Shape;714;p103"/>
          <p:cNvPicPr preferRelativeResize="0"/>
          <p:nvPr/>
        </p:nvPicPr>
        <p:blipFill rotWithShape="1">
          <a:blip r:embed="rId5">
            <a:alphaModFix/>
          </a:blip>
          <a:srcRect b="0" l="0" r="29681" t="0"/>
          <a:stretch/>
        </p:blipFill>
        <p:spPr>
          <a:xfrm>
            <a:off x="1046400" y="6200514"/>
            <a:ext cx="6021451" cy="1966460"/>
          </a:xfrm>
          <a:prstGeom prst="rect">
            <a:avLst/>
          </a:prstGeom>
          <a:noFill/>
          <a:ln cap="flat" cmpd="sng" w="9525">
            <a:solidFill>
              <a:schemeClr val="dk2"/>
            </a:solidFill>
            <a:prstDash val="solid"/>
            <a:round/>
            <a:headEnd len="sm" w="sm" type="none"/>
            <a:tailEnd len="sm" w="sm" type="none"/>
          </a:ln>
        </p:spPr>
      </p:pic>
      <p:sp>
        <p:nvSpPr>
          <p:cNvPr id="715" name="Google Shape;715;p103"/>
          <p:cNvSpPr txBox="1"/>
          <p:nvPr/>
        </p:nvSpPr>
        <p:spPr>
          <a:xfrm>
            <a:off x="1532263" y="8420400"/>
            <a:ext cx="4886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ウェブサイトのイメージ</a:t>
            </a:r>
            <a:endParaRPr sz="2600"/>
          </a:p>
        </p:txBody>
      </p:sp>
      <p:sp>
        <p:nvSpPr>
          <p:cNvPr id="716" name="Google Shape;716;p103"/>
          <p:cNvSpPr txBox="1"/>
          <p:nvPr/>
        </p:nvSpPr>
        <p:spPr>
          <a:xfrm>
            <a:off x="8148438" y="8420400"/>
            <a:ext cx="3377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アプリのイメージ</a:t>
            </a:r>
            <a:endParaRPr sz="2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4"/>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1" lang="en-US">
                <a:solidFill>
                  <a:srgbClr val="C63024"/>
                </a:solidFill>
              </a:rPr>
              <a:t>宿題</a:t>
            </a:r>
            <a:r>
              <a:rPr b="1" lang="en-US"/>
              <a:t>②</a:t>
            </a:r>
            <a:endParaRPr b="1"/>
          </a:p>
        </p:txBody>
      </p:sp>
      <p:sp>
        <p:nvSpPr>
          <p:cNvPr id="722" name="Google Shape;722;p104"/>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23" name="Google Shape;723;p104"/>
          <p:cNvSpPr txBox="1"/>
          <p:nvPr/>
        </p:nvSpPr>
        <p:spPr>
          <a:xfrm>
            <a:off x="593300" y="2157800"/>
            <a:ext cx="12264600" cy="455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200"/>
              <a:t>　語彙</a:t>
            </a:r>
            <a:r>
              <a:rPr b="1" lang="en-US" sz="3200"/>
              <a:t>リスト</a:t>
            </a:r>
            <a:r>
              <a:rPr b="1" lang="en-US" sz="3200"/>
              <a:t>を予習しておいてください。</a:t>
            </a:r>
            <a:endParaRPr sz="3200">
              <a:solidFill>
                <a:schemeClr val="dk1"/>
              </a:solidFill>
              <a:highlight>
                <a:srgbClr val="FFFFFF"/>
              </a:highlight>
            </a:endParaRPr>
          </a:p>
          <a:p>
            <a:pPr indent="-406400" lvl="0" marL="457200" rtl="0" algn="l">
              <a:lnSpc>
                <a:spcPct val="150000"/>
              </a:lnSpc>
              <a:spcBef>
                <a:spcPts val="2400"/>
              </a:spcBef>
              <a:spcAft>
                <a:spcPts val="0"/>
              </a:spcAft>
              <a:buClr>
                <a:schemeClr val="dk1"/>
              </a:buClr>
              <a:buSzPts val="2800"/>
              <a:buAutoNum type="arabicPeriod"/>
            </a:pPr>
            <a:r>
              <a:rPr lang="en-US" sz="2800" u="sng">
                <a:solidFill>
                  <a:schemeClr val="hlink"/>
                </a:solidFill>
              </a:rPr>
              <a:t>10</a:t>
            </a:r>
            <a:r>
              <a:rPr lang="en-US" sz="2800" u="sng">
                <a:solidFill>
                  <a:schemeClr val="hlink"/>
                </a:solidFill>
                <a:hlinkClick r:id="rId3"/>
              </a:rPr>
              <a:t>回目の予習語彙リスト</a:t>
            </a:r>
            <a:r>
              <a:rPr lang="en-US" sz="2800">
                <a:solidFill>
                  <a:schemeClr val="dk1"/>
                </a:solidFill>
              </a:rPr>
              <a:t>のシートをコピーして、</a:t>
            </a:r>
            <a:br>
              <a:rPr lang="en-US" sz="2800">
                <a:solidFill>
                  <a:schemeClr val="accent5"/>
                </a:solidFill>
              </a:rPr>
            </a:br>
            <a:r>
              <a:rPr lang="en-US" sz="2800">
                <a:solidFill>
                  <a:schemeClr val="dk1"/>
                </a:solidFill>
              </a:rPr>
              <a:t>1回目の授業の宿題で作成した自分用の語彙一覧ファイルに格納します</a:t>
            </a:r>
            <a:endParaRPr sz="2800">
              <a:solidFill>
                <a:schemeClr val="dk1"/>
              </a:solidFill>
              <a:highlight>
                <a:srgbClr val="FFFFFF"/>
              </a:highlight>
            </a:endParaRPr>
          </a:p>
          <a:p>
            <a:pPr indent="-406400" lvl="0" marL="457200" rtl="0" algn="l">
              <a:lnSpc>
                <a:spcPct val="150000"/>
              </a:lnSpc>
              <a:spcBef>
                <a:spcPts val="2400"/>
              </a:spcBef>
              <a:spcAft>
                <a:spcPts val="1000"/>
              </a:spcAft>
              <a:buClr>
                <a:schemeClr val="dk1"/>
              </a:buClr>
              <a:buSzPts val="2800"/>
              <a:buAutoNum type="arabicPeriod"/>
            </a:pPr>
            <a:r>
              <a:rPr lang="en-US" sz="2800">
                <a:solidFill>
                  <a:schemeClr val="dk1"/>
                </a:solidFill>
              </a:rPr>
              <a:t>言葉の</a:t>
            </a:r>
            <a:r>
              <a:rPr lang="en-US" sz="2800">
                <a:solidFill>
                  <a:schemeClr val="accent5"/>
                </a:solidFill>
              </a:rPr>
              <a:t>読み方</a:t>
            </a:r>
            <a:r>
              <a:rPr lang="en-US" sz="2800">
                <a:solidFill>
                  <a:schemeClr val="dk1"/>
                </a:solidFill>
              </a:rPr>
              <a:t>と</a:t>
            </a:r>
            <a:r>
              <a:rPr lang="en-US" sz="2800">
                <a:solidFill>
                  <a:schemeClr val="accent5"/>
                </a:solidFill>
              </a:rPr>
              <a:t>意味</a:t>
            </a:r>
            <a:r>
              <a:rPr lang="en-US" sz="2800">
                <a:solidFill>
                  <a:schemeClr val="dk1"/>
                </a:solidFill>
              </a:rPr>
              <a:t>を勉強してから、</a:t>
            </a:r>
            <a:br>
              <a:rPr lang="en-US" sz="2800">
                <a:solidFill>
                  <a:schemeClr val="dk1"/>
                </a:solidFill>
              </a:rPr>
            </a:br>
            <a:r>
              <a:rPr lang="en-US" sz="2800">
                <a:solidFill>
                  <a:schemeClr val="accent5"/>
                </a:solidFill>
              </a:rPr>
              <a:t>例文</a:t>
            </a:r>
            <a:r>
              <a:rPr lang="en-US" sz="2800">
                <a:solidFill>
                  <a:schemeClr val="dk1"/>
                </a:solidFill>
              </a:rPr>
              <a:t>を</a:t>
            </a:r>
            <a:r>
              <a:rPr lang="en-US" sz="2800">
                <a:solidFill>
                  <a:schemeClr val="dk1"/>
                </a:solidFill>
              </a:rPr>
              <a:t>作成して「例文」列に記載します</a:t>
            </a:r>
            <a:br>
              <a:rPr lang="en-US" sz="2800">
                <a:solidFill>
                  <a:schemeClr val="dk1"/>
                </a:solidFill>
              </a:rPr>
            </a:br>
            <a:r>
              <a:rPr lang="en-US" sz="2800">
                <a:solidFill>
                  <a:schemeClr val="dk1"/>
                </a:solidFill>
              </a:rPr>
              <a:t>　	</a:t>
            </a:r>
            <a:endParaRPr sz="2800">
              <a:solidFill>
                <a:schemeClr val="dk1"/>
              </a:solidFill>
            </a:endParaRPr>
          </a:p>
        </p:txBody>
      </p:sp>
      <p:pic>
        <p:nvPicPr>
          <p:cNvPr id="724" name="Google Shape;724;p104"/>
          <p:cNvPicPr preferRelativeResize="0"/>
          <p:nvPr/>
        </p:nvPicPr>
        <p:blipFill>
          <a:blip r:embed="rId4">
            <a:alphaModFix/>
          </a:blip>
          <a:stretch>
            <a:fillRect/>
          </a:stretch>
        </p:blipFill>
        <p:spPr>
          <a:xfrm>
            <a:off x="8290025" y="6327650"/>
            <a:ext cx="2867950" cy="29503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宿題③</a:t>
            </a:r>
            <a:endParaRPr/>
          </a:p>
        </p:txBody>
      </p:sp>
      <p:sp>
        <p:nvSpPr>
          <p:cNvPr id="730" name="Google Shape;730;p10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31" name="Google Shape;731;p105"/>
          <p:cNvSpPr txBox="1"/>
          <p:nvPr>
            <p:ph idx="1" type="body"/>
          </p:nvPr>
        </p:nvSpPr>
        <p:spPr>
          <a:xfrm>
            <a:off x="740250" y="4289050"/>
            <a:ext cx="11764800" cy="22200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None/>
            </a:pPr>
            <a:r>
              <a:rPr lang="en-US"/>
              <a:t>以下の内容を調べて来てください</a:t>
            </a:r>
            <a:endParaRPr/>
          </a:p>
          <a:p>
            <a:pPr indent="0" lvl="0" marL="0" rtl="0" algn="l">
              <a:lnSpc>
                <a:spcPct val="115000"/>
              </a:lnSpc>
              <a:spcBef>
                <a:spcPts val="1000"/>
              </a:spcBef>
              <a:spcAft>
                <a:spcPts val="0"/>
              </a:spcAft>
              <a:buNone/>
            </a:pPr>
            <a:r>
              <a:rPr lang="en-US">
                <a:solidFill>
                  <a:schemeClr val="accent5"/>
                </a:solidFill>
              </a:rPr>
              <a:t>①　</a:t>
            </a:r>
            <a:r>
              <a:rPr lang="en-US">
                <a:solidFill>
                  <a:schemeClr val="accent5"/>
                </a:solidFill>
              </a:rPr>
              <a:t>Firewall</a:t>
            </a:r>
            <a:endParaRPr>
              <a:solidFill>
                <a:schemeClr val="accent5"/>
              </a:solidFill>
            </a:endParaRPr>
          </a:p>
          <a:p>
            <a:pPr indent="0" lvl="0" marL="0" rtl="0" algn="l">
              <a:lnSpc>
                <a:spcPct val="115000"/>
              </a:lnSpc>
              <a:spcBef>
                <a:spcPts val="0"/>
              </a:spcBef>
              <a:spcAft>
                <a:spcPts val="0"/>
              </a:spcAft>
              <a:buNone/>
            </a:pPr>
            <a:r>
              <a:rPr lang="en-US">
                <a:solidFill>
                  <a:schemeClr val="accent5"/>
                </a:solidFill>
              </a:rPr>
              <a:t>②　</a:t>
            </a:r>
            <a:r>
              <a:rPr lang="en-US">
                <a:solidFill>
                  <a:schemeClr val="accent5"/>
                </a:solidFill>
              </a:rPr>
              <a:t>Packet filtering</a:t>
            </a:r>
            <a:endParaRPr>
              <a:solidFill>
                <a:schemeClr val="accent5"/>
              </a:solidFill>
            </a:endParaRPr>
          </a:p>
          <a:p>
            <a:pPr indent="0" lvl="0" marL="0" rtl="0" algn="l">
              <a:lnSpc>
                <a:spcPct val="115000"/>
              </a:lnSpc>
              <a:spcBef>
                <a:spcPts val="0"/>
              </a:spcBef>
              <a:spcAft>
                <a:spcPts val="0"/>
              </a:spcAft>
              <a:buNone/>
            </a:pPr>
            <a:r>
              <a:rPr lang="en-US">
                <a:solidFill>
                  <a:schemeClr val="accent5"/>
                </a:solidFill>
              </a:rPr>
              <a:t>③　</a:t>
            </a:r>
            <a:r>
              <a:rPr lang="en-US">
                <a:solidFill>
                  <a:schemeClr val="accent5"/>
                </a:solidFill>
              </a:rPr>
              <a:t>Proxy</a:t>
            </a:r>
            <a:endParaRPr>
              <a:solidFill>
                <a:schemeClr val="accent5"/>
              </a:solidFill>
            </a:endParaRPr>
          </a:p>
          <a:p>
            <a:pPr indent="0" lvl="0" marL="0" marR="0" rtl="0" algn="l">
              <a:lnSpc>
                <a:spcPct val="115000"/>
              </a:lnSpc>
              <a:spcBef>
                <a:spcPts val="0"/>
              </a:spcBef>
              <a:spcAft>
                <a:spcPts val="0"/>
              </a:spcAft>
              <a:buNone/>
            </a:pPr>
            <a:r>
              <a:rPr lang="en-US">
                <a:solidFill>
                  <a:schemeClr val="accent5"/>
                </a:solidFill>
              </a:rPr>
              <a:t>④　Penetration test</a:t>
            </a:r>
            <a:endParaRPr>
              <a:solidFill>
                <a:schemeClr val="accent5"/>
              </a:solidFill>
            </a:endParaRPr>
          </a:p>
          <a:p>
            <a:pPr indent="0" lvl="0" marL="0" marR="0" rtl="0" algn="l">
              <a:lnSpc>
                <a:spcPct val="115000"/>
              </a:lnSpc>
              <a:spcBef>
                <a:spcPts val="0"/>
              </a:spcBef>
              <a:spcAft>
                <a:spcPts val="0"/>
              </a:spcAft>
              <a:buNone/>
            </a:pPr>
            <a:r>
              <a:rPr lang="en-US">
                <a:solidFill>
                  <a:schemeClr val="accent5"/>
                </a:solidFill>
              </a:rPr>
              <a:t>⑤　Hệ thống phát hiện xâm nhập</a:t>
            </a:r>
            <a:endParaRPr>
              <a:solidFill>
                <a:schemeClr val="accent5"/>
              </a:solidFill>
            </a:endParaRPr>
          </a:p>
        </p:txBody>
      </p:sp>
      <p:sp>
        <p:nvSpPr>
          <p:cNvPr id="732" name="Google Shape;732;p105"/>
          <p:cNvSpPr txBox="1"/>
          <p:nvPr>
            <p:ph idx="1" type="body"/>
          </p:nvPr>
        </p:nvSpPr>
        <p:spPr>
          <a:xfrm>
            <a:off x="647700" y="2514500"/>
            <a:ext cx="11764800" cy="8964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1000"/>
              </a:spcAft>
              <a:buClr>
                <a:srgbClr val="000000"/>
              </a:buClr>
              <a:buSzPts val="3200"/>
              <a:buFont typeface="Arial"/>
              <a:buNone/>
            </a:pPr>
            <a:r>
              <a:rPr b="1" lang="en-US"/>
              <a:t>10</a:t>
            </a:r>
            <a:r>
              <a:rPr b="1" lang="en-US"/>
              <a:t>回目の授業では、</a:t>
            </a:r>
            <a:br>
              <a:rPr b="1" lang="en-US"/>
            </a:br>
            <a:r>
              <a:rPr b="1" lang="en-US"/>
              <a:t>引き続き</a:t>
            </a:r>
            <a:r>
              <a:rPr b="1" lang="en-US">
                <a:solidFill>
                  <a:srgbClr val="CC0000"/>
                </a:solidFill>
              </a:rPr>
              <a:t>「</a:t>
            </a:r>
            <a:r>
              <a:rPr b="1" lang="en-US">
                <a:solidFill>
                  <a:schemeClr val="accent5"/>
                </a:solidFill>
              </a:rPr>
              <a:t>ネットワークセキュリティ</a:t>
            </a:r>
            <a:r>
              <a:rPr b="1" lang="en-US">
                <a:solidFill>
                  <a:schemeClr val="accent5"/>
                </a:solidFill>
              </a:rPr>
              <a:t>」</a:t>
            </a:r>
            <a:r>
              <a:rPr b="1" lang="en-US"/>
              <a:t>を勉強します。</a:t>
            </a:r>
            <a:endParaRPr b="1" sz="3600"/>
          </a:p>
        </p:txBody>
      </p:sp>
      <p:pic>
        <p:nvPicPr>
          <p:cNvPr id="733" name="Google Shape;733;p105"/>
          <p:cNvPicPr preferRelativeResize="0"/>
          <p:nvPr/>
        </p:nvPicPr>
        <p:blipFill>
          <a:blip r:embed="rId3">
            <a:alphaModFix/>
          </a:blip>
          <a:stretch>
            <a:fillRect/>
          </a:stretch>
        </p:blipFill>
        <p:spPr>
          <a:xfrm>
            <a:off x="8616775" y="6147925"/>
            <a:ext cx="3460775" cy="28618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0" lang="en-US"/>
              <a:t>ミニ</a:t>
            </a:r>
            <a:r>
              <a:rPr b="0" i="0" lang="en-US" sz="6400" u="none" cap="none" strike="noStrike">
                <a:solidFill>
                  <a:srgbClr val="C63024"/>
                </a:solidFill>
                <a:latin typeface="Arial"/>
                <a:ea typeface="Arial"/>
                <a:cs typeface="Arial"/>
                <a:sym typeface="Arial"/>
              </a:rPr>
              <a:t>テスト</a:t>
            </a:r>
            <a:endParaRPr/>
          </a:p>
        </p:txBody>
      </p:sp>
      <p:sp>
        <p:nvSpPr>
          <p:cNvPr id="739" name="Google Shape;739;p10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40" name="Google Shape;740;p106"/>
          <p:cNvSpPr/>
          <p:nvPr/>
        </p:nvSpPr>
        <p:spPr>
          <a:xfrm>
            <a:off x="761025" y="2995050"/>
            <a:ext cx="11508000" cy="5573700"/>
          </a:xfrm>
          <a:prstGeom prst="rect">
            <a:avLst/>
          </a:prstGeom>
          <a:solidFill>
            <a:srgbClr val="00F900">
              <a:alpha val="2350"/>
            </a:srgbClr>
          </a:solidFill>
          <a:ln cap="flat" cmpd="sng" w="12700">
            <a:solidFill>
              <a:srgbClr val="000000"/>
            </a:solidFill>
            <a:prstDash val="solid"/>
            <a:miter lim="400000"/>
            <a:headEnd len="sm" w="sm" type="none"/>
            <a:tailEnd len="sm" w="sm" type="none"/>
          </a:ln>
        </p:spPr>
        <p:txBody>
          <a:bodyPr anchorCtr="0" anchor="ctr" bIns="355600" lIns="355600" spcFirstLastPara="1" rIns="355600" wrap="square" tIns="355600">
            <a:noAutofit/>
          </a:bodyPr>
          <a:lstStyle/>
          <a:p>
            <a:pPr indent="0" lvl="0" marL="0" marR="0" rtl="0" algn="ctr">
              <a:lnSpc>
                <a:spcPct val="100000"/>
              </a:lnSpc>
              <a:spcBef>
                <a:spcPts val="0"/>
              </a:spcBef>
              <a:spcAft>
                <a:spcPts val="0"/>
              </a:spcAft>
              <a:buClr>
                <a:schemeClr val="accent5"/>
              </a:buClr>
              <a:buSzPts val="5600"/>
              <a:buFont typeface="Arial"/>
              <a:buNone/>
            </a:pPr>
            <a:r>
              <a:rPr b="0" i="0" lang="en-US" sz="5000" u="none" cap="none" strike="noStrike">
                <a:solidFill>
                  <a:schemeClr val="accent5"/>
                </a:solidFill>
                <a:latin typeface="Arial"/>
                <a:ea typeface="Arial"/>
                <a:cs typeface="Arial"/>
                <a:sym typeface="Arial"/>
              </a:rPr>
              <a:t>来週の</a:t>
            </a:r>
            <a:r>
              <a:rPr b="0" i="0" lang="en-US" sz="5000" u="none" cap="none" strike="noStrike">
                <a:solidFill>
                  <a:schemeClr val="accent5"/>
                </a:solidFill>
                <a:latin typeface="Arial"/>
                <a:ea typeface="Arial"/>
                <a:cs typeface="Arial"/>
                <a:sym typeface="Arial"/>
              </a:rPr>
              <a:t>授業</a:t>
            </a:r>
            <a:r>
              <a:rPr lang="en-US" sz="5000">
                <a:solidFill>
                  <a:schemeClr val="accent5"/>
                </a:solidFill>
              </a:rPr>
              <a:t>で</a:t>
            </a:r>
            <a:endParaRPr sz="800"/>
          </a:p>
          <a:p>
            <a:pPr indent="0" lvl="0" marL="0" marR="0" rtl="0" algn="ctr">
              <a:lnSpc>
                <a:spcPct val="100000"/>
              </a:lnSpc>
              <a:spcBef>
                <a:spcPts val="0"/>
              </a:spcBef>
              <a:spcAft>
                <a:spcPts val="0"/>
              </a:spcAft>
              <a:buClr>
                <a:schemeClr val="accent5"/>
              </a:buClr>
              <a:buSzPts val="5600"/>
              <a:buFont typeface="Arial"/>
              <a:buNone/>
            </a:pPr>
            <a:r>
              <a:rPr lang="en-US" sz="5000">
                <a:solidFill>
                  <a:schemeClr val="accent5"/>
                </a:solidFill>
              </a:rPr>
              <a:t> 勉強した内容</a:t>
            </a:r>
            <a:r>
              <a:rPr b="0" i="0" lang="en-US" sz="5000" u="none" cap="none" strike="noStrike">
                <a:solidFill>
                  <a:schemeClr val="accent5"/>
                </a:solidFill>
                <a:latin typeface="Arial"/>
                <a:ea typeface="Arial"/>
                <a:cs typeface="Arial"/>
                <a:sym typeface="Arial"/>
              </a:rPr>
              <a:t>について</a:t>
            </a:r>
            <a:endParaRPr sz="800"/>
          </a:p>
          <a:p>
            <a:pPr indent="0" lvl="0" marL="0" marR="0" rtl="0" algn="ctr">
              <a:lnSpc>
                <a:spcPct val="100000"/>
              </a:lnSpc>
              <a:spcBef>
                <a:spcPts val="0"/>
              </a:spcBef>
              <a:spcAft>
                <a:spcPts val="0"/>
              </a:spcAft>
              <a:buClr>
                <a:schemeClr val="accent5"/>
              </a:buClr>
              <a:buSzPts val="5600"/>
              <a:buFont typeface="Arial"/>
              <a:buNone/>
            </a:pPr>
            <a:r>
              <a:rPr lang="en-US" sz="5000">
                <a:solidFill>
                  <a:schemeClr val="accent5"/>
                </a:solidFill>
              </a:rPr>
              <a:t>ミニ</a:t>
            </a:r>
            <a:r>
              <a:rPr b="0" i="0" lang="en-US" sz="5000" u="none" cap="none" strike="noStrike">
                <a:solidFill>
                  <a:schemeClr val="accent5"/>
                </a:solidFill>
                <a:latin typeface="Arial"/>
                <a:ea typeface="Arial"/>
                <a:cs typeface="Arial"/>
                <a:sym typeface="Arial"/>
              </a:rPr>
              <a:t>テストを実施します</a:t>
            </a:r>
            <a:endParaRPr sz="800"/>
          </a:p>
          <a:p>
            <a:pPr indent="0" lvl="0" marL="0" marR="0" rtl="0" algn="ctr">
              <a:lnSpc>
                <a:spcPct val="100000"/>
              </a:lnSpc>
              <a:spcBef>
                <a:spcPts val="0"/>
              </a:spcBef>
              <a:spcAft>
                <a:spcPts val="0"/>
              </a:spcAft>
              <a:buClr>
                <a:schemeClr val="accent5"/>
              </a:buClr>
              <a:buSzPts val="5600"/>
              <a:buFont typeface="Arial"/>
              <a:buNone/>
            </a:pPr>
            <a:r>
              <a:t/>
            </a:r>
            <a:endParaRPr b="0" i="0" sz="5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chemeClr val="accent5"/>
              </a:buClr>
              <a:buSzPts val="5600"/>
              <a:buFont typeface="Arial"/>
              <a:buNone/>
            </a:pPr>
            <a:r>
              <a:rPr b="0" i="0" lang="en-US" sz="5000" u="none" cap="none" strike="noStrike">
                <a:solidFill>
                  <a:schemeClr val="accent5"/>
                </a:solidFill>
                <a:latin typeface="Arial"/>
                <a:ea typeface="Arial"/>
                <a:cs typeface="Arial"/>
                <a:sym typeface="Arial"/>
              </a:rPr>
              <a:t>しっかり復習しておいてください</a:t>
            </a:r>
            <a:r>
              <a:rPr lang="en-US" sz="5000">
                <a:solidFill>
                  <a:schemeClr val="accent5"/>
                </a:solidFill>
              </a:rPr>
              <a:t>！</a:t>
            </a:r>
            <a:endParaRPr sz="800"/>
          </a:p>
        </p:txBody>
      </p:sp>
      <p:pic>
        <p:nvPicPr>
          <p:cNvPr id="741" name="Google Shape;741;p106"/>
          <p:cNvPicPr preferRelativeResize="0"/>
          <p:nvPr/>
        </p:nvPicPr>
        <p:blipFill>
          <a:blip r:embed="rId3">
            <a:alphaModFix/>
          </a:blip>
          <a:stretch>
            <a:fillRect/>
          </a:stretch>
        </p:blipFill>
        <p:spPr>
          <a:xfrm>
            <a:off x="9430550" y="523775"/>
            <a:ext cx="2813277" cy="21099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7"/>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510"/>
              </a:srgbClr>
            </a:outerShdw>
          </a:effectLst>
        </p:spPr>
        <p:txBody>
          <a:bodyPr anchorCtr="0" anchor="ctr" bIns="355600" lIns="355600" spcFirstLastPara="1" rIns="355600" wrap="square" tIns="355600">
            <a:noAutofit/>
          </a:bodyPr>
          <a:lstStyle/>
          <a:p>
            <a:pPr indent="0" lvl="0" marL="0" marR="0" rtl="0" algn="ctr">
              <a:lnSpc>
                <a:spcPct val="115000"/>
              </a:lnSpc>
              <a:spcBef>
                <a:spcPts val="0"/>
              </a:spcBef>
              <a:spcAft>
                <a:spcPts val="0"/>
              </a:spcAft>
              <a:buClr>
                <a:schemeClr val="accent5"/>
              </a:buClr>
              <a:buSzPts val="6000"/>
              <a:buFont typeface="Arial"/>
              <a:buNone/>
            </a:pPr>
            <a:r>
              <a:rPr b="0" i="0" lang="en-US" sz="5400" u="none" cap="none" strike="noStrike">
                <a:solidFill>
                  <a:schemeClr val="accent5"/>
                </a:solidFill>
                <a:latin typeface="Arial"/>
                <a:ea typeface="Arial"/>
                <a:cs typeface="Arial"/>
                <a:sym typeface="Arial"/>
              </a:rPr>
              <a:t>今日の授業は終わりです</a:t>
            </a:r>
            <a:endParaRPr b="0" i="0" sz="5400" u="none" cap="none" strike="noStrike">
              <a:solidFill>
                <a:schemeClr val="accent5"/>
              </a:solidFill>
              <a:latin typeface="Arial"/>
              <a:ea typeface="Arial"/>
              <a:cs typeface="Arial"/>
              <a:sym typeface="Arial"/>
            </a:endParaRPr>
          </a:p>
          <a:p>
            <a:pPr indent="0" lvl="0" marL="0" marR="0" rtl="0" algn="ctr">
              <a:lnSpc>
                <a:spcPct val="115000"/>
              </a:lnSpc>
              <a:spcBef>
                <a:spcPts val="0"/>
              </a:spcBef>
              <a:spcAft>
                <a:spcPts val="0"/>
              </a:spcAft>
              <a:buClr>
                <a:schemeClr val="accent5"/>
              </a:buClr>
              <a:buSzPts val="6000"/>
              <a:buFont typeface="Arial"/>
              <a:buNone/>
            </a:pPr>
            <a:r>
              <a:rPr b="0" i="0" lang="en-US" sz="5400" u="none" cap="none" strike="noStrike">
                <a:solidFill>
                  <a:schemeClr val="accent5"/>
                </a:solidFill>
                <a:latin typeface="Arial"/>
                <a:ea typeface="Arial"/>
                <a:cs typeface="Arial"/>
                <a:sym typeface="Arial"/>
              </a:rPr>
              <a:t>また会いましょう</a:t>
            </a:r>
            <a:endParaRPr b="0" i="0" sz="5400" u="none" cap="none" strike="noStrike">
              <a:solidFill>
                <a:schemeClr val="accent5"/>
              </a:solidFill>
              <a:latin typeface="Arial"/>
              <a:ea typeface="Arial"/>
              <a:cs typeface="Arial"/>
              <a:sym typeface="Arial"/>
            </a:endParaRPr>
          </a:p>
        </p:txBody>
      </p:sp>
      <p:sp>
        <p:nvSpPr>
          <p:cNvPr id="747" name="Google Shape;747;p107"/>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510"/>
              </a:srgbClr>
            </a:outerShdw>
          </a:effectLst>
        </p:spPr>
        <p:txBody>
          <a:bodyPr anchorCtr="0" anchor="t" bIns="241300" lIns="241300" spcFirstLastPara="1" rIns="241300" wrap="square" tIns="241300">
            <a:noAutofit/>
          </a:bodyPr>
          <a:lstStyle/>
          <a:p>
            <a:pPr indent="0" lvl="0" marL="0" marR="0" rtl="0" algn="ctr">
              <a:lnSpc>
                <a:spcPct val="100000"/>
              </a:lnSpc>
              <a:spcBef>
                <a:spcPts val="0"/>
              </a:spcBef>
              <a:spcAft>
                <a:spcPts val="0"/>
              </a:spcAft>
              <a:buClr>
                <a:schemeClr val="accent5"/>
              </a:buClr>
              <a:buSzPts val="5300"/>
              <a:buFont typeface="Palatino"/>
              <a:buNone/>
            </a:pPr>
            <a:r>
              <a:rPr b="0" i="1" lang="en-US" sz="5300" u="none" cap="none" strike="noStrike">
                <a:solidFill>
                  <a:schemeClr val="accent5"/>
                </a:solidFill>
                <a:latin typeface="Arial"/>
                <a:ea typeface="Arial"/>
                <a:cs typeface="Arial"/>
                <a:sym typeface="Arial"/>
              </a:rPr>
              <a:t>Hẹn gặp lại lần sau</a:t>
            </a:r>
            <a:endParaRPr b="0" i="1" sz="53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chemeClr val="accent5"/>
              </a:buClr>
              <a:buSzPts val="5300"/>
              <a:buFont typeface="Palatino"/>
              <a:buNone/>
            </a:pPr>
            <a:r>
              <a:t/>
            </a:r>
            <a:endParaRPr b="0" i="1" sz="5300" u="none" cap="none" strike="noStrike">
              <a:solidFill>
                <a:schemeClr val="accent5"/>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solidFill>
                  <a:srgbClr val="C63024"/>
                </a:solidFill>
              </a:rPr>
              <a:t>タイピング練習</a:t>
            </a:r>
            <a:endParaRPr b="1"/>
          </a:p>
        </p:txBody>
      </p:sp>
      <p:sp>
        <p:nvSpPr>
          <p:cNvPr id="329" name="Google Shape;329;p57"/>
          <p:cNvSpPr txBox="1"/>
          <p:nvPr>
            <p:ph idx="12" type="sldNum"/>
          </p:nvPr>
        </p:nvSpPr>
        <p:spPr>
          <a:xfrm>
            <a:off x="12268604" y="9114940"/>
            <a:ext cx="449100" cy="4104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idx="1" type="body"/>
          </p:nvPr>
        </p:nvSpPr>
        <p:spPr>
          <a:xfrm>
            <a:off x="607300" y="2284625"/>
            <a:ext cx="12177900" cy="1247700"/>
          </a:xfrm>
          <a:prstGeom prst="rect">
            <a:avLst/>
          </a:prstGeom>
          <a:noFill/>
          <a:ln>
            <a:noFill/>
          </a:ln>
        </p:spPr>
        <p:txBody>
          <a:bodyPr anchorCtr="0" anchor="t" bIns="50800" lIns="50800" spcFirstLastPara="1" rIns="50800" wrap="square" tIns="50800">
            <a:noAutofit/>
          </a:bodyPr>
          <a:lstStyle/>
          <a:p>
            <a:pPr indent="0" lvl="0" marL="0" rtl="0" algn="l">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sp>
        <p:nvSpPr>
          <p:cNvPr id="335" name="Google Shape;335;p5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36" name="Google Shape;336;p58"/>
          <p:cNvSpPr txBox="1"/>
          <p:nvPr>
            <p:ph idx="12" type="sldNum"/>
          </p:nvPr>
        </p:nvSpPr>
        <p:spPr>
          <a:xfrm>
            <a:off x="12352551" y="9102240"/>
            <a:ext cx="2811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pic>
        <p:nvPicPr>
          <p:cNvPr descr="スクリーンショット 2019-06-07 14.51.21.png" id="337" name="Google Shape;337;p58"/>
          <p:cNvPicPr preferRelativeResize="0"/>
          <p:nvPr/>
        </p:nvPicPr>
        <p:blipFill rotWithShape="1">
          <a:blip r:embed="rId3">
            <a:alphaModFix/>
          </a:blip>
          <a:srcRect b="0" l="15175" r="0" t="0"/>
          <a:stretch/>
        </p:blipFill>
        <p:spPr>
          <a:xfrm>
            <a:off x="132424" y="3457376"/>
            <a:ext cx="5613891" cy="4185236"/>
          </a:xfrm>
          <a:prstGeom prst="rect">
            <a:avLst/>
          </a:prstGeom>
          <a:noFill/>
          <a:ln>
            <a:noFill/>
          </a:ln>
        </p:spPr>
      </p:pic>
      <p:sp>
        <p:nvSpPr>
          <p:cNvPr id="338" name="Google Shape;338;p58"/>
          <p:cNvSpPr/>
          <p:nvPr/>
        </p:nvSpPr>
        <p:spPr>
          <a:xfrm>
            <a:off x="3562350" y="5448300"/>
            <a:ext cx="2184000" cy="2281200"/>
          </a:xfrm>
          <a:prstGeom prst="rect">
            <a:avLst/>
          </a:prstGeom>
          <a:noFill/>
          <a:ln cap="flat" cmpd="sng" w="38100">
            <a:solidFill>
              <a:srgbClr val="FF345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39" name="Google Shape;339;p58"/>
          <p:cNvSpPr/>
          <p:nvPr/>
        </p:nvSpPr>
        <p:spPr>
          <a:xfrm>
            <a:off x="993900" y="3114000"/>
            <a:ext cx="3794100" cy="2016000"/>
          </a:xfrm>
          <a:prstGeom prst="wedgeEllipseCallout">
            <a:avLst>
              <a:gd fmla="val 53364" name="adj1"/>
              <a:gd fmla="val 65033" name="adj2"/>
            </a:avLst>
          </a:prstGeom>
          <a:blipFill rotWithShape="1">
            <a:blip r:embed="rId4">
              <a:alphaModFix/>
            </a:blip>
            <a:stretch>
              <a:fillRect b="0" l="0" r="0" t="0"/>
            </a:stretch>
          </a:blip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1" i="0" lang="en-US" sz="3000" u="none" cap="none" strike="noStrike">
                <a:solidFill>
                  <a:srgbClr val="FFFFFF"/>
                </a:solidFill>
              </a:rPr>
              <a:t>「</a:t>
            </a:r>
            <a:r>
              <a:rPr b="1" lang="en-US" sz="3000">
                <a:solidFill>
                  <a:srgbClr val="FFFFFF"/>
                </a:solidFill>
              </a:rPr>
              <a:t>スタディ</a:t>
            </a:r>
            <a:r>
              <a:rPr b="1" i="0" lang="en-US" sz="3000" u="none" cap="none" strike="noStrike">
                <a:solidFill>
                  <a:srgbClr val="FFFFFF"/>
                </a:solidFill>
              </a:rPr>
              <a:t>」</a:t>
            </a:r>
            <a:r>
              <a:rPr lang="en-US" sz="3000">
                <a:solidFill>
                  <a:srgbClr val="FFFFFF"/>
                </a:solidFill>
              </a:rPr>
              <a:t>を</a:t>
            </a:r>
            <a:r>
              <a:rPr b="0" i="0" lang="en-US" sz="3000" u="none" cap="none" strike="noStrike">
                <a:solidFill>
                  <a:srgbClr val="FFFFFF"/>
                </a:solidFill>
                <a:latin typeface="Arial"/>
                <a:ea typeface="Arial"/>
                <a:cs typeface="Arial"/>
                <a:sym typeface="Arial"/>
              </a:rPr>
              <a:t>クリック</a:t>
            </a:r>
            <a:endParaRPr sz="3000"/>
          </a:p>
        </p:txBody>
      </p:sp>
      <p:sp>
        <p:nvSpPr>
          <p:cNvPr id="340" name="Google Shape;340;p58"/>
          <p:cNvSpPr/>
          <p:nvPr/>
        </p:nvSpPr>
        <p:spPr>
          <a:xfrm>
            <a:off x="5746325" y="4584725"/>
            <a:ext cx="864000" cy="2159100"/>
          </a:xfrm>
          <a:prstGeom prst="rightArrow">
            <a:avLst>
              <a:gd fmla="val 32000" name="adj1"/>
              <a:gd fmla="val 64000" name="adj2"/>
            </a:avLst>
          </a:prstGeom>
          <a:blipFill rotWithShape="1">
            <a:blip r:embed="rId4">
              <a:alphaModFix/>
            </a:blip>
            <a:stretch>
              <a:fillRect b="0" l="0" r="0" t="0"/>
            </a:stretch>
          </a:blip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41" name="Google Shape;341;p58"/>
          <p:cNvSpPr txBox="1"/>
          <p:nvPr/>
        </p:nvSpPr>
        <p:spPr>
          <a:xfrm>
            <a:off x="2734600" y="8472856"/>
            <a:ext cx="6889500" cy="843900"/>
          </a:xfrm>
          <a:prstGeom prst="rect">
            <a:avLst/>
          </a:prstGeom>
          <a:noFill/>
          <a:ln cap="flat" cmpd="sng" w="9525">
            <a:solidFill>
              <a:srgbClr val="000000"/>
            </a:solidFill>
            <a:prstDash val="dot"/>
            <a:miter lim="400000"/>
            <a:headEnd len="sm" w="sm" type="none"/>
            <a:tailEnd len="sm" w="sm" type="none"/>
          </a:ln>
        </p:spPr>
        <p:txBody>
          <a:bodyPr anchorCtr="0" anchor="ctr" bIns="50800" lIns="50800" spcFirstLastPara="1" rIns="50800" wrap="square" tIns="50800">
            <a:noAutofit/>
          </a:bodyPr>
          <a:lstStyle/>
          <a:p>
            <a:pPr indent="0" lvl="2" marL="0" marR="0" rtl="0" algn="ctr">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Arial"/>
                <a:ea typeface="Arial"/>
                <a:cs typeface="Arial"/>
                <a:sym typeface="Arial"/>
                <a:hlinkClick r:id="rId5">
                  <a:extLst>
                    <a:ext uri="{A12FA001-AC4F-418D-AE19-62706E023703}">
                      <ahyp:hlinkClr val="tx"/>
                    </a:ext>
                  </a:extLst>
                </a:hlinkClick>
              </a:rPr>
              <a:t>https://www.e-typing.ne.jp/</a:t>
            </a:r>
            <a:endParaRPr/>
          </a:p>
        </p:txBody>
      </p:sp>
      <p:pic>
        <p:nvPicPr>
          <p:cNvPr id="342" name="Google Shape;342;p58"/>
          <p:cNvPicPr preferRelativeResize="0"/>
          <p:nvPr/>
        </p:nvPicPr>
        <p:blipFill>
          <a:blip r:embed="rId6">
            <a:alphaModFix/>
          </a:blip>
          <a:stretch>
            <a:fillRect/>
          </a:stretch>
        </p:blipFill>
        <p:spPr>
          <a:xfrm>
            <a:off x="6831646" y="3487725"/>
            <a:ext cx="5802005" cy="4262725"/>
          </a:xfrm>
          <a:prstGeom prst="rect">
            <a:avLst/>
          </a:prstGeom>
          <a:noFill/>
          <a:ln>
            <a:noFill/>
          </a:ln>
        </p:spPr>
      </p:pic>
      <p:sp>
        <p:nvSpPr>
          <p:cNvPr id="343" name="Google Shape;343;p58"/>
          <p:cNvSpPr/>
          <p:nvPr/>
        </p:nvSpPr>
        <p:spPr>
          <a:xfrm>
            <a:off x="7303675" y="5130000"/>
            <a:ext cx="4110900" cy="1711200"/>
          </a:xfrm>
          <a:prstGeom prst="wedgeEllipseCallout">
            <a:avLst>
              <a:gd fmla="val -3954" name="adj1"/>
              <a:gd fmla="val -71912" name="adj2"/>
            </a:avLst>
          </a:prstGeom>
          <a:blipFill rotWithShape="1">
            <a:blip r:embed="rId4">
              <a:alphaModFix/>
            </a:blip>
            <a:stretch>
              <a:fillRect b="0" l="0" r="0" t="0"/>
            </a:stretch>
          </a:blip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1" i="0" lang="en-US" sz="2800" u="none" cap="none" strike="noStrike">
                <a:solidFill>
                  <a:srgbClr val="FFFFFF"/>
                </a:solidFill>
              </a:rPr>
              <a:t>「</a:t>
            </a:r>
            <a:r>
              <a:rPr b="1" lang="en-US" sz="2800">
                <a:solidFill>
                  <a:srgbClr val="FFFFFF"/>
                </a:solidFill>
              </a:rPr>
              <a:t>ことわざ1</a:t>
            </a:r>
            <a:r>
              <a:rPr b="1" lang="en-US" sz="2800">
                <a:solidFill>
                  <a:srgbClr val="FFFFFF"/>
                </a:solidFill>
              </a:rPr>
              <a:t>」</a:t>
            </a:r>
            <a:endParaRPr b="1" sz="2800">
              <a:solidFill>
                <a:srgbClr val="FFFFFF"/>
              </a:solidFill>
            </a:endParaRPr>
          </a:p>
          <a:p>
            <a:pPr indent="0" lvl="0" marL="0" marR="0" rtl="0" algn="ctr">
              <a:lnSpc>
                <a:spcPct val="100000"/>
              </a:lnSpc>
              <a:spcBef>
                <a:spcPts val="0"/>
              </a:spcBef>
              <a:spcAft>
                <a:spcPts val="0"/>
              </a:spcAft>
              <a:buClr>
                <a:srgbClr val="FFFFFF"/>
              </a:buClr>
              <a:buSzPts val="2000"/>
              <a:buFont typeface="Arial"/>
              <a:buNone/>
            </a:pPr>
            <a:r>
              <a:rPr b="0" i="0" lang="en-US" sz="2800" u="none" cap="none" strike="noStrike">
                <a:solidFill>
                  <a:srgbClr val="FFFFFF"/>
                </a:solidFill>
                <a:latin typeface="Arial"/>
                <a:ea typeface="Arial"/>
                <a:cs typeface="Arial"/>
                <a:sym typeface="Arial"/>
              </a:rPr>
              <a:t>をクリック</a:t>
            </a:r>
            <a:endParaRPr sz="2800"/>
          </a:p>
        </p:txBody>
      </p:sp>
      <p:sp>
        <p:nvSpPr>
          <p:cNvPr id="344" name="Google Shape;344;p58"/>
          <p:cNvSpPr/>
          <p:nvPr/>
        </p:nvSpPr>
        <p:spPr>
          <a:xfrm>
            <a:off x="6722725" y="3457375"/>
            <a:ext cx="3080100" cy="1247700"/>
          </a:xfrm>
          <a:prstGeom prst="rect">
            <a:avLst/>
          </a:prstGeom>
          <a:noFill/>
          <a:ln cap="flat" cmpd="sng" w="38100">
            <a:solidFill>
              <a:srgbClr val="FF345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9"/>
          <p:cNvPicPr preferRelativeResize="0"/>
          <p:nvPr/>
        </p:nvPicPr>
        <p:blipFill>
          <a:blip r:embed="rId3">
            <a:alphaModFix/>
          </a:blip>
          <a:stretch>
            <a:fillRect/>
          </a:stretch>
        </p:blipFill>
        <p:spPr>
          <a:xfrm>
            <a:off x="2322325" y="2347125"/>
            <a:ext cx="8334700" cy="6837199"/>
          </a:xfrm>
          <a:prstGeom prst="rect">
            <a:avLst/>
          </a:prstGeom>
          <a:noFill/>
          <a:ln cap="flat" cmpd="sng" w="9525">
            <a:solidFill>
              <a:schemeClr val="dk2"/>
            </a:solidFill>
            <a:prstDash val="solid"/>
            <a:round/>
            <a:headEnd len="sm" w="sm" type="none"/>
            <a:tailEnd len="sm" w="sm" type="none"/>
          </a:ln>
        </p:spPr>
      </p:pic>
      <p:sp>
        <p:nvSpPr>
          <p:cNvPr id="350" name="Google Shape;350;p5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51" name="Google Shape;351;p59"/>
          <p:cNvSpPr txBox="1"/>
          <p:nvPr/>
        </p:nvSpPr>
        <p:spPr>
          <a:xfrm>
            <a:off x="3816503" y="7575287"/>
            <a:ext cx="217200" cy="548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000000"/>
                </a:solidFill>
                <a:latin typeface="Arial"/>
                <a:ea typeface="Arial"/>
                <a:cs typeface="Arial"/>
                <a:sym typeface="Arial"/>
                <a:hlinkClick r:id="rId4">
                  <a:extLst>
                    <a:ext uri="{A12FA001-AC4F-418D-AE19-62706E023703}">
                      <ahyp:hlinkClr val="tx"/>
                    </a:ext>
                  </a:extLst>
                </a:hlinkClick>
              </a:rPr>
              <a:t> </a:t>
            </a:r>
            <a:endParaRPr/>
          </a:p>
        </p:txBody>
      </p:sp>
      <p:sp>
        <p:nvSpPr>
          <p:cNvPr id="352" name="Google Shape;352;p59"/>
          <p:cNvSpPr txBox="1"/>
          <p:nvPr/>
        </p:nvSpPr>
        <p:spPr>
          <a:xfrm>
            <a:off x="12352551" y="9114940"/>
            <a:ext cx="281100" cy="355500"/>
          </a:xfrm>
          <a:prstGeom prst="rect">
            <a:avLst/>
          </a:prstGeom>
          <a:noFill/>
          <a:ln>
            <a:noFill/>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fld id="{00000000-1234-1234-1234-123412341234}" type="slidenum">
              <a:rPr b="0" i="0" lang="en-US" sz="2000" u="none" cap="none" strike="noStrike">
                <a:solidFill>
                  <a:srgbClr val="FFFFFF"/>
                </a:solidFill>
                <a:latin typeface="Arial"/>
                <a:ea typeface="Arial"/>
                <a:cs typeface="Arial"/>
                <a:sym typeface="Arial"/>
              </a:rPr>
              <a:t>‹#›</a:t>
            </a:fld>
            <a:endParaRPr/>
          </a:p>
        </p:txBody>
      </p:sp>
      <p:sp>
        <p:nvSpPr>
          <p:cNvPr id="353" name="Google Shape;353;p59"/>
          <p:cNvSpPr/>
          <p:nvPr/>
        </p:nvSpPr>
        <p:spPr>
          <a:xfrm>
            <a:off x="2504376" y="8367725"/>
            <a:ext cx="2296200" cy="816600"/>
          </a:xfrm>
          <a:prstGeom prst="rect">
            <a:avLst/>
          </a:prstGeom>
          <a:noFill/>
          <a:ln cap="flat" cmpd="sng" w="6350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9"/>
          <p:cNvSpPr/>
          <p:nvPr/>
        </p:nvSpPr>
        <p:spPr>
          <a:xfrm>
            <a:off x="323601" y="6545400"/>
            <a:ext cx="3905400" cy="1423200"/>
          </a:xfrm>
          <a:prstGeom prst="wedgeEllipseCallout">
            <a:avLst>
              <a:gd fmla="val 42198" name="adj1"/>
              <a:gd fmla="val 71016" name="adj2"/>
            </a:avLst>
          </a:prstGeom>
          <a:blipFill rotWithShape="1">
            <a:blip r:embed="rId5">
              <a:alphaModFix/>
            </a:blip>
            <a:stretch>
              <a:fillRect b="0" l="0" r="0" t="0"/>
            </a:stretch>
          </a:blip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「ローマ表示（R）」をOFFにしてください</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0"/>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360" name="Google Shape;360;p60"/>
          <p:cNvSpPr txBox="1"/>
          <p:nvPr/>
        </p:nvSpPr>
        <p:spPr>
          <a:xfrm>
            <a:off x="3892266" y="7654087"/>
            <a:ext cx="217200" cy="548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000000"/>
                </a:solidFill>
                <a:latin typeface="Arial"/>
                <a:ea typeface="Arial"/>
                <a:cs typeface="Arial"/>
                <a:sym typeface="Arial"/>
                <a:hlinkClick r:id="rId3">
                  <a:extLst>
                    <a:ext uri="{A12FA001-AC4F-418D-AE19-62706E023703}">
                      <ahyp:hlinkClr val="tx"/>
                    </a:ext>
                  </a:extLst>
                </a:hlinkClick>
              </a:rPr>
              <a:t> </a:t>
            </a:r>
            <a:endParaRPr/>
          </a:p>
        </p:txBody>
      </p:sp>
      <p:sp>
        <p:nvSpPr>
          <p:cNvPr id="361" name="Google Shape;361;p60"/>
          <p:cNvSpPr txBox="1"/>
          <p:nvPr/>
        </p:nvSpPr>
        <p:spPr>
          <a:xfrm>
            <a:off x="12295450" y="9114950"/>
            <a:ext cx="534300" cy="3627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FFFFFF"/>
              </a:buClr>
              <a:buSzPts val="2000"/>
              <a:buFont typeface="Arial"/>
              <a:buNone/>
            </a:pPr>
            <a:fld id="{00000000-1234-1234-1234-123412341234}" type="slidenum">
              <a:rPr b="0" i="0" lang="en-US" sz="2000" u="none" cap="none" strike="noStrike">
                <a:solidFill>
                  <a:srgbClr val="FFFFFF"/>
                </a:solidFill>
                <a:latin typeface="Arial"/>
                <a:ea typeface="Arial"/>
                <a:cs typeface="Arial"/>
                <a:sym typeface="Arial"/>
              </a:rPr>
              <a:t>‹#›</a:t>
            </a:fld>
            <a:endParaRPr/>
          </a:p>
        </p:txBody>
      </p:sp>
      <p:sp>
        <p:nvSpPr>
          <p:cNvPr id="362" name="Google Shape;362;p60"/>
          <p:cNvSpPr txBox="1"/>
          <p:nvPr>
            <p:ph idx="1" type="body"/>
          </p:nvPr>
        </p:nvSpPr>
        <p:spPr>
          <a:xfrm>
            <a:off x="500647" y="2467487"/>
            <a:ext cx="12329100" cy="16137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indent="0" lvl="0" marL="0" rtl="0" algn="l">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363" name="Google Shape;363;p60"/>
          <p:cNvPicPr preferRelativeResize="0"/>
          <p:nvPr/>
        </p:nvPicPr>
        <p:blipFill>
          <a:blip r:embed="rId4">
            <a:alphaModFix/>
          </a:blip>
          <a:stretch>
            <a:fillRect/>
          </a:stretch>
        </p:blipFill>
        <p:spPr>
          <a:xfrm>
            <a:off x="576413" y="5288075"/>
            <a:ext cx="5683350" cy="3624476"/>
          </a:xfrm>
          <a:prstGeom prst="rect">
            <a:avLst/>
          </a:prstGeom>
          <a:noFill/>
          <a:ln cap="flat" cmpd="sng" w="9525">
            <a:solidFill>
              <a:schemeClr val="dk1"/>
            </a:solidFill>
            <a:prstDash val="solid"/>
            <a:round/>
            <a:headEnd len="sm" w="sm" type="none"/>
            <a:tailEnd len="sm" w="sm" type="none"/>
          </a:ln>
        </p:spPr>
      </p:pic>
      <p:sp>
        <p:nvSpPr>
          <p:cNvPr id="364" name="Google Shape;364;p60"/>
          <p:cNvSpPr/>
          <p:nvPr/>
        </p:nvSpPr>
        <p:spPr>
          <a:xfrm>
            <a:off x="668763" y="7034400"/>
            <a:ext cx="3378300" cy="469200"/>
          </a:xfrm>
          <a:prstGeom prst="rect">
            <a:avLst/>
          </a:prstGeom>
          <a:noFill/>
          <a:ln cap="flat" cmpd="sng" w="3810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スクリーンショット 2021-01-20 14.19.23.png" id="365" name="Google Shape;365;p60"/>
          <p:cNvPicPr preferRelativeResize="0"/>
          <p:nvPr/>
        </p:nvPicPr>
        <p:blipFill rotWithShape="1">
          <a:blip r:embed="rId5">
            <a:alphaModFix/>
          </a:blip>
          <a:srcRect b="47922" l="0" r="47249" t="0"/>
          <a:stretch/>
        </p:blipFill>
        <p:spPr>
          <a:xfrm>
            <a:off x="6820363" y="5246863"/>
            <a:ext cx="5607950" cy="3697551"/>
          </a:xfrm>
          <a:prstGeom prst="rect">
            <a:avLst/>
          </a:prstGeom>
          <a:noFill/>
          <a:ln cap="flat" cmpd="sng" w="9525">
            <a:solidFill>
              <a:srgbClr val="000000"/>
            </a:solidFill>
            <a:prstDash val="solid"/>
            <a:miter lim="400000"/>
            <a:headEnd len="sm" w="sm" type="none"/>
            <a:tailEnd len="sm" w="sm" type="none"/>
          </a:ln>
        </p:spPr>
      </p:pic>
      <p:sp>
        <p:nvSpPr>
          <p:cNvPr id="366" name="Google Shape;366;p60"/>
          <p:cNvSpPr/>
          <p:nvPr/>
        </p:nvSpPr>
        <p:spPr>
          <a:xfrm>
            <a:off x="6913138" y="5319950"/>
            <a:ext cx="3703500" cy="1134000"/>
          </a:xfrm>
          <a:prstGeom prst="wedgeEllipseCallout">
            <a:avLst>
              <a:gd fmla="val 52605" name="adj1"/>
              <a:gd fmla="val 68865" name="adj2"/>
            </a:avLst>
          </a:prstGeom>
          <a:solidFill>
            <a:schemeClr val="accent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日付の</a:t>
            </a:r>
            <a:r>
              <a:rPr lang="en-US" sz="2000">
                <a:solidFill>
                  <a:srgbClr val="FFFFFF"/>
                </a:solidFill>
              </a:rPr>
              <a:t>フ</a:t>
            </a:r>
            <a:r>
              <a:rPr b="0" i="0" lang="en-US" sz="2000" u="none" cap="none" strike="noStrike">
                <a:solidFill>
                  <a:srgbClr val="FFFFFF"/>
                </a:solidFill>
                <a:latin typeface="Arial"/>
                <a:ea typeface="Arial"/>
                <a:cs typeface="Arial"/>
                <a:sym typeface="Arial"/>
              </a:rPr>
              <a:t>ァイル</a:t>
            </a:r>
            <a:endParaRPr/>
          </a:p>
        </p:txBody>
      </p:sp>
      <p:sp>
        <p:nvSpPr>
          <p:cNvPr id="367" name="Google Shape;367;p60"/>
          <p:cNvSpPr/>
          <p:nvPr/>
        </p:nvSpPr>
        <p:spPr>
          <a:xfrm>
            <a:off x="9125988" y="6817650"/>
            <a:ext cx="3302400" cy="690900"/>
          </a:xfrm>
          <a:prstGeom prst="rect">
            <a:avLst/>
          </a:prstGeom>
          <a:noFill/>
          <a:ln cap="flat" cmpd="sng" w="3810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8" name="Google Shape;368;p60"/>
          <p:cNvCxnSpPr/>
          <p:nvPr/>
        </p:nvCxnSpPr>
        <p:spPr>
          <a:xfrm>
            <a:off x="5270450" y="7245784"/>
            <a:ext cx="2615400" cy="0"/>
          </a:xfrm>
          <a:prstGeom prst="straightConnector1">
            <a:avLst/>
          </a:prstGeom>
          <a:noFill/>
          <a:ln cap="flat" cmpd="sng" w="38100">
            <a:solidFill>
              <a:schemeClr val="accent5"/>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